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6" r:id="rId3"/>
  </p:sldMasterIdLst>
  <p:sldIdLst>
    <p:sldId id="256" r:id="rId4"/>
    <p:sldId id="298" r:id="rId5"/>
    <p:sldId id="297" r:id="rId6"/>
    <p:sldId id="259" r:id="rId7"/>
    <p:sldId id="260" r:id="rId8"/>
    <p:sldId id="300" r:id="rId9"/>
    <p:sldId id="299" r:id="rId10"/>
    <p:sldId id="262" r:id="rId11"/>
    <p:sldId id="301" r:id="rId12"/>
    <p:sldId id="307" r:id="rId13"/>
    <p:sldId id="323" r:id="rId14"/>
    <p:sldId id="308" r:id="rId15"/>
    <p:sldId id="324" r:id="rId16"/>
    <p:sldId id="309" r:id="rId17"/>
    <p:sldId id="310" r:id="rId18"/>
    <p:sldId id="311" r:id="rId19"/>
    <p:sldId id="325" r:id="rId20"/>
    <p:sldId id="312" r:id="rId21"/>
    <p:sldId id="313" r:id="rId22"/>
    <p:sldId id="314" r:id="rId23"/>
    <p:sldId id="315" r:id="rId24"/>
    <p:sldId id="316" r:id="rId25"/>
    <p:sldId id="317" r:id="rId26"/>
    <p:sldId id="318" r:id="rId27"/>
    <p:sldId id="319" r:id="rId28"/>
    <p:sldId id="326" r:id="rId29"/>
    <p:sldId id="263" r:id="rId30"/>
    <p:sldId id="303" r:id="rId31"/>
    <p:sldId id="268" r:id="rId32"/>
    <p:sldId id="269" r:id="rId33"/>
    <p:sldId id="305" r:id="rId34"/>
    <p:sldId id="270" r:id="rId35"/>
    <p:sldId id="271" r:id="rId36"/>
    <p:sldId id="304" r:id="rId37"/>
    <p:sldId id="273" r:id="rId38"/>
    <p:sldId id="275" r:id="rId39"/>
    <p:sldId id="306" r:id="rId40"/>
    <p:sldId id="264" r:id="rId41"/>
    <p:sldId id="282" r:id="rId42"/>
    <p:sldId id="288" r:id="rId43"/>
    <p:sldId id="283" r:id="rId44"/>
    <p:sldId id="284" r:id="rId45"/>
    <p:sldId id="285" r:id="rId46"/>
    <p:sldId id="286" r:id="rId47"/>
    <p:sldId id="265" r:id="rId48"/>
    <p:sldId id="276" r:id="rId49"/>
    <p:sldId id="277" r:id="rId50"/>
    <p:sldId id="290" r:id="rId51"/>
    <p:sldId id="291" r:id="rId52"/>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1E99D6-3FFA-48D0-A9EC-93114F2CA0DA}">
          <p14:sldIdLst>
            <p14:sldId id="256"/>
          </p14:sldIdLst>
        </p14:section>
        <p14:section name="Summary Section" id="{1D328D85-194B-4B2D-B756-2FB4C42F7817}">
          <p14:sldIdLst>
            <p14:sldId id="298"/>
          </p14:sldIdLst>
        </p14:section>
        <p14:section name="Chapter 1. Early Life and Education" id="{F552FB7C-16B0-434E-8751-7E2A07D56DA0}">
          <p14:sldIdLst>
            <p14:sldId id="297"/>
            <p14:sldId id="259"/>
            <p14:sldId id="260"/>
            <p14:sldId id="300"/>
            <p14:sldId id="299"/>
          </p14:sldIdLst>
        </p14:section>
        <p14:section name="Chapter 2.  The Story of  Discovering Alpha and Beta Rays" id="{85DA479A-0B10-42E2-8CBE-5F325CF1AE6F}">
          <p14:sldIdLst>
            <p14:sldId id="262"/>
            <p14:sldId id="301"/>
            <p14:sldId id="307"/>
            <p14:sldId id="323"/>
            <p14:sldId id="308"/>
            <p14:sldId id="324"/>
            <p14:sldId id="309"/>
            <p14:sldId id="310"/>
            <p14:sldId id="311"/>
            <p14:sldId id="325"/>
            <p14:sldId id="312"/>
            <p14:sldId id="313"/>
            <p14:sldId id="314"/>
            <p14:sldId id="315"/>
            <p14:sldId id="316"/>
            <p14:sldId id="317"/>
            <p14:sldId id="318"/>
            <p14:sldId id="319"/>
            <p14:sldId id="326"/>
          </p14:sldIdLst>
        </p14:section>
        <p14:section name=" Chapter 3 The Legendary  Gold Foil Experiment" id="{D53365D3-3985-4009-A367-6BE76D52590A}">
          <p14:sldIdLst>
            <p14:sldId id="263"/>
            <p14:sldId id="303"/>
            <p14:sldId id="268"/>
            <p14:sldId id="269"/>
            <p14:sldId id="305"/>
            <p14:sldId id="270"/>
            <p14:sldId id="271"/>
            <p14:sldId id="304"/>
            <p14:sldId id="273"/>
            <p14:sldId id="275"/>
            <p14:sldId id="306"/>
          </p14:sldIdLst>
        </p14:section>
        <p14:section name="Chapter 4. Mentors and Notable Students" id="{77205928-EB27-491F-9C8C-068FF56DF726}">
          <p14:sldIdLst>
            <p14:sldId id="264"/>
            <p14:sldId id="282"/>
            <p14:sldId id="288"/>
            <p14:sldId id="283"/>
            <p14:sldId id="284"/>
            <p14:sldId id="285"/>
            <p14:sldId id="286"/>
          </p14:sldIdLst>
        </p14:section>
        <p14:section name="Chapter 5. Chemical Accomplishments &amp; Conclusion" id="{39D404DB-FF6A-48E8-8500-2F15B0FBF431}">
          <p14:sldIdLst>
            <p14:sldId id="265"/>
            <p14:sldId id="276"/>
            <p14:sldId id="277"/>
          </p14:sldIdLst>
        </p14:section>
        <p14:section name="Prepared By :" id="{978A7A81-D62A-4669-8DD6-ED8EC44E7546}">
          <p14:sldIdLst>
            <p14:sldId id="290"/>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2298" y="8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7CBA9-4589-4882-B461-18D3945B670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850547-181B-4AFD-A804-05B89B53990F}">
      <dgm:prSet custT="1"/>
      <dgm:spPr/>
      <dgm:t>
        <a:bodyPr/>
        <a:lstStyle/>
        <a:p>
          <a:pPr>
            <a:lnSpc>
              <a:spcPct val="100000"/>
            </a:lnSpc>
          </a:pPr>
          <a:r>
            <a:rPr lang="en-US" sz="1800"/>
            <a:t>Most of the Alpha particles that bombarded the gold fell passed through without any deflection that shows that the nucleus is made up of a large empty space.</a:t>
          </a:r>
        </a:p>
      </dgm:t>
    </dgm:pt>
    <dgm:pt modelId="{D9E9F41A-3844-45EA-A4D3-AD97AC7FA347}" type="parTrans" cxnId="{864EB1D1-2740-4F65-A6ED-FD5969404460}">
      <dgm:prSet/>
      <dgm:spPr/>
      <dgm:t>
        <a:bodyPr/>
        <a:lstStyle/>
        <a:p>
          <a:endParaRPr lang="en-US"/>
        </a:p>
      </dgm:t>
    </dgm:pt>
    <dgm:pt modelId="{EE825781-B461-48D6-9C07-F87CE32DDA09}" type="sibTrans" cxnId="{864EB1D1-2740-4F65-A6ED-FD5969404460}">
      <dgm:prSet/>
      <dgm:spPr/>
      <dgm:t>
        <a:bodyPr/>
        <a:lstStyle/>
        <a:p>
          <a:pPr>
            <a:lnSpc>
              <a:spcPct val="100000"/>
            </a:lnSpc>
          </a:pPr>
          <a:endParaRPr lang="en-US"/>
        </a:p>
      </dgm:t>
    </dgm:pt>
    <dgm:pt modelId="{254B7ACB-4C02-4F2A-A88E-F88891FF40DC}">
      <dgm:prSet custT="1"/>
      <dgm:spPr/>
      <dgm:t>
        <a:bodyPr/>
        <a:lstStyle/>
        <a:p>
          <a:pPr>
            <a:lnSpc>
              <a:spcPct val="100000"/>
            </a:lnSpc>
          </a:pPr>
          <a:r>
            <a:rPr lang="en-US" sz="1800"/>
            <a:t>Few of the Alpha particles that bombarded against the gold foil experienced a very minor deflection that shows that there is a presence of a counter positive charge.</a:t>
          </a:r>
        </a:p>
      </dgm:t>
    </dgm:pt>
    <dgm:pt modelId="{8A308AC8-3964-4EF2-BA85-6B7ECAA204F3}" type="parTrans" cxnId="{2B4FEF90-7472-4115-BB82-2656A535C42A}">
      <dgm:prSet/>
      <dgm:spPr/>
      <dgm:t>
        <a:bodyPr/>
        <a:lstStyle/>
        <a:p>
          <a:endParaRPr lang="en-US"/>
        </a:p>
      </dgm:t>
    </dgm:pt>
    <dgm:pt modelId="{280A93BB-AE5B-406D-AC03-D55B8D7EA083}" type="sibTrans" cxnId="{2B4FEF90-7472-4115-BB82-2656A535C42A}">
      <dgm:prSet/>
      <dgm:spPr/>
      <dgm:t>
        <a:bodyPr/>
        <a:lstStyle/>
        <a:p>
          <a:pPr>
            <a:lnSpc>
              <a:spcPct val="100000"/>
            </a:lnSpc>
          </a:pPr>
          <a:endParaRPr lang="en-US"/>
        </a:p>
      </dgm:t>
    </dgm:pt>
    <dgm:pt modelId="{B4C96828-F6DD-439A-8E2A-C9E8057ADF5B}">
      <dgm:prSet custT="1"/>
      <dgm:spPr/>
      <dgm:t>
        <a:bodyPr/>
        <a:lstStyle/>
        <a:p>
          <a:pPr>
            <a:lnSpc>
              <a:spcPct val="100000"/>
            </a:lnSpc>
          </a:pPr>
          <a:r>
            <a:rPr lang="en-US" sz="1800"/>
            <a:t>Still, some of the Alpha particles that bombarded against the gold foil deflected to a larger angle and some of them even bounced back showing that the positive charge is concentrated in a very small volume and its distribution is non-uniform.</a:t>
          </a:r>
        </a:p>
      </dgm:t>
    </dgm:pt>
    <dgm:pt modelId="{DF0F500E-91C5-4ED2-AE2A-B8BC620B3325}" type="parTrans" cxnId="{9B01DFD1-9607-4B4E-A563-53AE5D72A1C9}">
      <dgm:prSet/>
      <dgm:spPr/>
      <dgm:t>
        <a:bodyPr/>
        <a:lstStyle/>
        <a:p>
          <a:endParaRPr lang="en-US"/>
        </a:p>
      </dgm:t>
    </dgm:pt>
    <dgm:pt modelId="{AD569D94-7DD8-4620-A41D-69012C57687D}" type="sibTrans" cxnId="{9B01DFD1-9607-4B4E-A563-53AE5D72A1C9}">
      <dgm:prSet/>
      <dgm:spPr/>
      <dgm:t>
        <a:bodyPr/>
        <a:lstStyle/>
        <a:p>
          <a:pPr>
            <a:lnSpc>
              <a:spcPct val="100000"/>
            </a:lnSpc>
          </a:pPr>
          <a:endParaRPr lang="en-US"/>
        </a:p>
      </dgm:t>
    </dgm:pt>
    <dgm:pt modelId="{E5A8BCE5-31DF-4199-8A62-E9E8CD0F96A4}">
      <dgm:prSet custT="1"/>
      <dgm:spPr/>
      <dgm:t>
        <a:bodyPr/>
        <a:lstStyle/>
        <a:p>
          <a:pPr>
            <a:lnSpc>
              <a:spcPct val="100000"/>
            </a:lnSpc>
          </a:pPr>
          <a:r>
            <a:rPr lang="en-US" sz="1800" dirty="0"/>
            <a:t>All the above points show that the volume occupied by positively charged particles in an atom is very small as compared to the total volume of the atom.</a:t>
          </a:r>
        </a:p>
      </dgm:t>
    </dgm:pt>
    <dgm:pt modelId="{F2E67602-14B4-4F84-9145-0448F3E5EAC5}" type="parTrans" cxnId="{098B6E9F-BA6D-4150-81F6-19119ACDBEEA}">
      <dgm:prSet/>
      <dgm:spPr/>
      <dgm:t>
        <a:bodyPr/>
        <a:lstStyle/>
        <a:p>
          <a:endParaRPr lang="en-US"/>
        </a:p>
      </dgm:t>
    </dgm:pt>
    <dgm:pt modelId="{EAE9EA3F-5FA7-4FA6-8EE6-E17F2CE0A059}" type="sibTrans" cxnId="{098B6E9F-BA6D-4150-81F6-19119ACDBEEA}">
      <dgm:prSet/>
      <dgm:spPr/>
      <dgm:t>
        <a:bodyPr/>
        <a:lstStyle/>
        <a:p>
          <a:endParaRPr lang="en-US"/>
        </a:p>
      </dgm:t>
    </dgm:pt>
    <dgm:pt modelId="{C0F67137-7F72-404B-A736-572EA1C55F09}" type="pres">
      <dgm:prSet presAssocID="{5567CBA9-4589-4882-B461-18D3945B670B}" presName="root" presStyleCnt="0">
        <dgm:presLayoutVars>
          <dgm:dir/>
          <dgm:resizeHandles val="exact"/>
        </dgm:presLayoutVars>
      </dgm:prSet>
      <dgm:spPr/>
    </dgm:pt>
    <dgm:pt modelId="{9BF40889-3050-4753-A42C-D430D6EE5BD6}" type="pres">
      <dgm:prSet presAssocID="{2C850547-181B-4AFD-A804-05B89B53990F}" presName="compNode" presStyleCnt="0"/>
      <dgm:spPr/>
    </dgm:pt>
    <dgm:pt modelId="{7DAF8A49-24CB-40FC-82BE-A68FBEF5A97F}" type="pres">
      <dgm:prSet presAssocID="{2C850547-181B-4AFD-A804-05B89B53990F}" presName="bgRect" presStyleLbl="bgShp" presStyleIdx="0" presStyleCnt="4"/>
      <dgm:spPr/>
    </dgm:pt>
    <dgm:pt modelId="{D97EF44F-0811-4E49-9558-262DF1A4A73B}" type="pres">
      <dgm:prSet presAssocID="{2C850547-181B-4AFD-A804-05B89B53990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ientist"/>
        </a:ext>
      </dgm:extLst>
    </dgm:pt>
    <dgm:pt modelId="{76DBDFFA-1669-46D3-B4DF-639DC6537DDB}" type="pres">
      <dgm:prSet presAssocID="{2C850547-181B-4AFD-A804-05B89B53990F}" presName="spaceRect" presStyleCnt="0"/>
      <dgm:spPr/>
    </dgm:pt>
    <dgm:pt modelId="{B7BB31F7-0C57-4F79-A015-6494F7875D8A}" type="pres">
      <dgm:prSet presAssocID="{2C850547-181B-4AFD-A804-05B89B53990F}" presName="parTx" presStyleLbl="revTx" presStyleIdx="0" presStyleCnt="4">
        <dgm:presLayoutVars>
          <dgm:chMax val="0"/>
          <dgm:chPref val="0"/>
        </dgm:presLayoutVars>
      </dgm:prSet>
      <dgm:spPr/>
    </dgm:pt>
    <dgm:pt modelId="{43406CE1-1CE2-4E57-8826-8B0DDD4B8D2E}" type="pres">
      <dgm:prSet presAssocID="{EE825781-B461-48D6-9C07-F87CE32DDA09}" presName="sibTrans" presStyleCnt="0"/>
      <dgm:spPr/>
    </dgm:pt>
    <dgm:pt modelId="{5E911505-3E0F-485E-B036-29FBEB3B679A}" type="pres">
      <dgm:prSet presAssocID="{254B7ACB-4C02-4F2A-A88E-F88891FF40DC}" presName="compNode" presStyleCnt="0"/>
      <dgm:spPr/>
    </dgm:pt>
    <dgm:pt modelId="{A1ED8AE5-B235-4BF5-84F7-E3EBED7ADE5F}" type="pres">
      <dgm:prSet presAssocID="{254B7ACB-4C02-4F2A-A88E-F88891FF40DC}" presName="bgRect" presStyleLbl="bgShp" presStyleIdx="1" presStyleCnt="4"/>
      <dgm:spPr/>
    </dgm:pt>
    <dgm:pt modelId="{8FD6D124-76CD-4585-A4F9-9B6D41577C65}" type="pres">
      <dgm:prSet presAssocID="{254B7ACB-4C02-4F2A-A88E-F88891FF40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active"/>
        </a:ext>
      </dgm:extLst>
    </dgm:pt>
    <dgm:pt modelId="{0C3371A6-E519-4AA7-BC8E-BBF6D94AC157}" type="pres">
      <dgm:prSet presAssocID="{254B7ACB-4C02-4F2A-A88E-F88891FF40DC}" presName="spaceRect" presStyleCnt="0"/>
      <dgm:spPr/>
    </dgm:pt>
    <dgm:pt modelId="{605196E6-3802-49BD-AE8C-45BABBF4F90C}" type="pres">
      <dgm:prSet presAssocID="{254B7ACB-4C02-4F2A-A88E-F88891FF40DC}" presName="parTx" presStyleLbl="revTx" presStyleIdx="1" presStyleCnt="4">
        <dgm:presLayoutVars>
          <dgm:chMax val="0"/>
          <dgm:chPref val="0"/>
        </dgm:presLayoutVars>
      </dgm:prSet>
      <dgm:spPr/>
    </dgm:pt>
    <dgm:pt modelId="{219851E7-6645-452E-A528-25D89B2EBAF9}" type="pres">
      <dgm:prSet presAssocID="{280A93BB-AE5B-406D-AC03-D55B8D7EA083}" presName="sibTrans" presStyleCnt="0"/>
      <dgm:spPr/>
    </dgm:pt>
    <dgm:pt modelId="{8C2E1A7F-71A9-4E64-A1A9-F7AF6F1A429B}" type="pres">
      <dgm:prSet presAssocID="{B4C96828-F6DD-439A-8E2A-C9E8057ADF5B}" presName="compNode" presStyleCnt="0"/>
      <dgm:spPr/>
    </dgm:pt>
    <dgm:pt modelId="{9FABAFCE-07DA-426C-BE38-0EEB24EE9C36}" type="pres">
      <dgm:prSet presAssocID="{B4C96828-F6DD-439A-8E2A-C9E8057ADF5B}" presName="bgRect" presStyleLbl="bgShp" presStyleIdx="2" presStyleCnt="4"/>
      <dgm:spPr/>
    </dgm:pt>
    <dgm:pt modelId="{DA1C6B64-AF9C-4510-9556-0C94F6100E53}" type="pres">
      <dgm:prSet presAssocID="{B4C96828-F6DD-439A-8E2A-C9E8057ADF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active Sign"/>
        </a:ext>
      </dgm:extLst>
    </dgm:pt>
    <dgm:pt modelId="{ED57228D-4D92-4818-8315-D67F2DF20B04}" type="pres">
      <dgm:prSet presAssocID="{B4C96828-F6DD-439A-8E2A-C9E8057ADF5B}" presName="spaceRect" presStyleCnt="0"/>
      <dgm:spPr/>
    </dgm:pt>
    <dgm:pt modelId="{B0FD395B-9046-4D64-B7BF-5A4DAA80031E}" type="pres">
      <dgm:prSet presAssocID="{B4C96828-F6DD-439A-8E2A-C9E8057ADF5B}" presName="parTx" presStyleLbl="revTx" presStyleIdx="2" presStyleCnt="4">
        <dgm:presLayoutVars>
          <dgm:chMax val="0"/>
          <dgm:chPref val="0"/>
        </dgm:presLayoutVars>
      </dgm:prSet>
      <dgm:spPr/>
    </dgm:pt>
    <dgm:pt modelId="{0540FE9C-A227-40A7-A7D3-09D891BA4421}" type="pres">
      <dgm:prSet presAssocID="{AD569D94-7DD8-4620-A41D-69012C57687D}" presName="sibTrans" presStyleCnt="0"/>
      <dgm:spPr/>
    </dgm:pt>
    <dgm:pt modelId="{F880E9B2-7FC3-4E98-A7E7-0F3650588E87}" type="pres">
      <dgm:prSet presAssocID="{E5A8BCE5-31DF-4199-8A62-E9E8CD0F96A4}" presName="compNode" presStyleCnt="0"/>
      <dgm:spPr/>
    </dgm:pt>
    <dgm:pt modelId="{5B226FB7-26B4-43B8-9CD0-05CA77F056D4}" type="pres">
      <dgm:prSet presAssocID="{E5A8BCE5-31DF-4199-8A62-E9E8CD0F96A4}" presName="bgRect" presStyleLbl="bgShp" presStyleIdx="3" presStyleCnt="4"/>
      <dgm:spPr/>
    </dgm:pt>
    <dgm:pt modelId="{B7F5A329-630E-4B43-913E-DDBB2D544194}" type="pres">
      <dgm:prSet presAssocID="{E5A8BCE5-31DF-4199-8A62-E9E8CD0F96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tom"/>
        </a:ext>
      </dgm:extLst>
    </dgm:pt>
    <dgm:pt modelId="{4C51A5E4-69A9-49FE-A4B2-53C0FFC3DA80}" type="pres">
      <dgm:prSet presAssocID="{E5A8BCE5-31DF-4199-8A62-E9E8CD0F96A4}" presName="spaceRect" presStyleCnt="0"/>
      <dgm:spPr/>
    </dgm:pt>
    <dgm:pt modelId="{FDCA8874-AD4E-4D49-87AC-0A8AED4DF86F}" type="pres">
      <dgm:prSet presAssocID="{E5A8BCE5-31DF-4199-8A62-E9E8CD0F96A4}" presName="parTx" presStyleLbl="revTx" presStyleIdx="3" presStyleCnt="4">
        <dgm:presLayoutVars>
          <dgm:chMax val="0"/>
          <dgm:chPref val="0"/>
        </dgm:presLayoutVars>
      </dgm:prSet>
      <dgm:spPr/>
    </dgm:pt>
  </dgm:ptLst>
  <dgm:cxnLst>
    <dgm:cxn modelId="{586B5801-82BD-4B69-862F-F00C05737790}" type="presOf" srcId="{5567CBA9-4589-4882-B461-18D3945B670B}" destId="{C0F67137-7F72-404B-A736-572EA1C55F09}" srcOrd="0" destOrd="0" presId="urn:microsoft.com/office/officeart/2018/2/layout/IconVerticalSolidList"/>
    <dgm:cxn modelId="{F218637E-53D1-4FFE-B440-C4E40AE66030}" type="presOf" srcId="{B4C96828-F6DD-439A-8E2A-C9E8057ADF5B}" destId="{B0FD395B-9046-4D64-B7BF-5A4DAA80031E}" srcOrd="0" destOrd="0" presId="urn:microsoft.com/office/officeart/2018/2/layout/IconVerticalSolidList"/>
    <dgm:cxn modelId="{4B23168C-6C38-41BC-8ACA-CBCBE12AB9E4}" type="presOf" srcId="{254B7ACB-4C02-4F2A-A88E-F88891FF40DC}" destId="{605196E6-3802-49BD-AE8C-45BABBF4F90C}" srcOrd="0" destOrd="0" presId="urn:microsoft.com/office/officeart/2018/2/layout/IconVerticalSolidList"/>
    <dgm:cxn modelId="{ABF6F58C-DBA0-4D2C-AC56-0E1A5B3A7434}" type="presOf" srcId="{E5A8BCE5-31DF-4199-8A62-E9E8CD0F96A4}" destId="{FDCA8874-AD4E-4D49-87AC-0A8AED4DF86F}" srcOrd="0" destOrd="0" presId="urn:microsoft.com/office/officeart/2018/2/layout/IconVerticalSolidList"/>
    <dgm:cxn modelId="{2B4FEF90-7472-4115-BB82-2656A535C42A}" srcId="{5567CBA9-4589-4882-B461-18D3945B670B}" destId="{254B7ACB-4C02-4F2A-A88E-F88891FF40DC}" srcOrd="1" destOrd="0" parTransId="{8A308AC8-3964-4EF2-BA85-6B7ECAA204F3}" sibTransId="{280A93BB-AE5B-406D-AC03-D55B8D7EA083}"/>
    <dgm:cxn modelId="{098B6E9F-BA6D-4150-81F6-19119ACDBEEA}" srcId="{5567CBA9-4589-4882-B461-18D3945B670B}" destId="{E5A8BCE5-31DF-4199-8A62-E9E8CD0F96A4}" srcOrd="3" destOrd="0" parTransId="{F2E67602-14B4-4F84-9145-0448F3E5EAC5}" sibTransId="{EAE9EA3F-5FA7-4FA6-8EE6-E17F2CE0A059}"/>
    <dgm:cxn modelId="{FA92FAA4-5C84-425D-9189-B0FC0651CD4F}" type="presOf" srcId="{2C850547-181B-4AFD-A804-05B89B53990F}" destId="{B7BB31F7-0C57-4F79-A015-6494F7875D8A}" srcOrd="0" destOrd="0" presId="urn:microsoft.com/office/officeart/2018/2/layout/IconVerticalSolidList"/>
    <dgm:cxn modelId="{864EB1D1-2740-4F65-A6ED-FD5969404460}" srcId="{5567CBA9-4589-4882-B461-18D3945B670B}" destId="{2C850547-181B-4AFD-A804-05B89B53990F}" srcOrd="0" destOrd="0" parTransId="{D9E9F41A-3844-45EA-A4D3-AD97AC7FA347}" sibTransId="{EE825781-B461-48D6-9C07-F87CE32DDA09}"/>
    <dgm:cxn modelId="{9B01DFD1-9607-4B4E-A563-53AE5D72A1C9}" srcId="{5567CBA9-4589-4882-B461-18D3945B670B}" destId="{B4C96828-F6DD-439A-8E2A-C9E8057ADF5B}" srcOrd="2" destOrd="0" parTransId="{DF0F500E-91C5-4ED2-AE2A-B8BC620B3325}" sibTransId="{AD569D94-7DD8-4620-A41D-69012C57687D}"/>
    <dgm:cxn modelId="{94710A7A-718F-40D9-A3BB-FF13ADE5F367}" type="presParOf" srcId="{C0F67137-7F72-404B-A736-572EA1C55F09}" destId="{9BF40889-3050-4753-A42C-D430D6EE5BD6}" srcOrd="0" destOrd="0" presId="urn:microsoft.com/office/officeart/2018/2/layout/IconVerticalSolidList"/>
    <dgm:cxn modelId="{CBAF19B1-7BC8-4329-853F-5803188DE8CF}" type="presParOf" srcId="{9BF40889-3050-4753-A42C-D430D6EE5BD6}" destId="{7DAF8A49-24CB-40FC-82BE-A68FBEF5A97F}" srcOrd="0" destOrd="0" presId="urn:microsoft.com/office/officeart/2018/2/layout/IconVerticalSolidList"/>
    <dgm:cxn modelId="{1B372A8F-DEA7-4F7E-BDEF-1A201414C689}" type="presParOf" srcId="{9BF40889-3050-4753-A42C-D430D6EE5BD6}" destId="{D97EF44F-0811-4E49-9558-262DF1A4A73B}" srcOrd="1" destOrd="0" presId="urn:microsoft.com/office/officeart/2018/2/layout/IconVerticalSolidList"/>
    <dgm:cxn modelId="{EEAD2A8A-A189-4127-A0EF-3E0EC7946D15}" type="presParOf" srcId="{9BF40889-3050-4753-A42C-D430D6EE5BD6}" destId="{76DBDFFA-1669-46D3-B4DF-639DC6537DDB}" srcOrd="2" destOrd="0" presId="urn:microsoft.com/office/officeart/2018/2/layout/IconVerticalSolidList"/>
    <dgm:cxn modelId="{71935831-580C-4164-8C70-76B0411948BD}" type="presParOf" srcId="{9BF40889-3050-4753-A42C-D430D6EE5BD6}" destId="{B7BB31F7-0C57-4F79-A015-6494F7875D8A}" srcOrd="3" destOrd="0" presId="urn:microsoft.com/office/officeart/2018/2/layout/IconVerticalSolidList"/>
    <dgm:cxn modelId="{461767CF-31D0-49A7-9358-2F6920CE7FAD}" type="presParOf" srcId="{C0F67137-7F72-404B-A736-572EA1C55F09}" destId="{43406CE1-1CE2-4E57-8826-8B0DDD4B8D2E}" srcOrd="1" destOrd="0" presId="urn:microsoft.com/office/officeart/2018/2/layout/IconVerticalSolidList"/>
    <dgm:cxn modelId="{FDC5367E-FDB9-4ED8-8BFE-E7632A83F3C0}" type="presParOf" srcId="{C0F67137-7F72-404B-A736-572EA1C55F09}" destId="{5E911505-3E0F-485E-B036-29FBEB3B679A}" srcOrd="2" destOrd="0" presId="urn:microsoft.com/office/officeart/2018/2/layout/IconVerticalSolidList"/>
    <dgm:cxn modelId="{1BFB709F-7BAA-4BA8-BD3D-391C71FC784B}" type="presParOf" srcId="{5E911505-3E0F-485E-B036-29FBEB3B679A}" destId="{A1ED8AE5-B235-4BF5-84F7-E3EBED7ADE5F}" srcOrd="0" destOrd="0" presId="urn:microsoft.com/office/officeart/2018/2/layout/IconVerticalSolidList"/>
    <dgm:cxn modelId="{B30DC831-565C-4885-A7EB-99102895AD57}" type="presParOf" srcId="{5E911505-3E0F-485E-B036-29FBEB3B679A}" destId="{8FD6D124-76CD-4585-A4F9-9B6D41577C65}" srcOrd="1" destOrd="0" presId="urn:microsoft.com/office/officeart/2018/2/layout/IconVerticalSolidList"/>
    <dgm:cxn modelId="{7BCA4D08-88D0-45AF-8B12-876EED012B8A}" type="presParOf" srcId="{5E911505-3E0F-485E-B036-29FBEB3B679A}" destId="{0C3371A6-E519-4AA7-BC8E-BBF6D94AC157}" srcOrd="2" destOrd="0" presId="urn:microsoft.com/office/officeart/2018/2/layout/IconVerticalSolidList"/>
    <dgm:cxn modelId="{D2EFAFA2-CC12-4902-B7D2-2EBEC3CE811A}" type="presParOf" srcId="{5E911505-3E0F-485E-B036-29FBEB3B679A}" destId="{605196E6-3802-49BD-AE8C-45BABBF4F90C}" srcOrd="3" destOrd="0" presId="urn:microsoft.com/office/officeart/2018/2/layout/IconVerticalSolidList"/>
    <dgm:cxn modelId="{DBC73790-8EFC-4234-8C2B-15AC74269159}" type="presParOf" srcId="{C0F67137-7F72-404B-A736-572EA1C55F09}" destId="{219851E7-6645-452E-A528-25D89B2EBAF9}" srcOrd="3" destOrd="0" presId="urn:microsoft.com/office/officeart/2018/2/layout/IconVerticalSolidList"/>
    <dgm:cxn modelId="{BCA0B993-DE11-4D58-824F-EE7F5118E9D1}" type="presParOf" srcId="{C0F67137-7F72-404B-A736-572EA1C55F09}" destId="{8C2E1A7F-71A9-4E64-A1A9-F7AF6F1A429B}" srcOrd="4" destOrd="0" presId="urn:microsoft.com/office/officeart/2018/2/layout/IconVerticalSolidList"/>
    <dgm:cxn modelId="{5D701464-AC83-4D91-8B61-D8BBFA7E19A8}" type="presParOf" srcId="{8C2E1A7F-71A9-4E64-A1A9-F7AF6F1A429B}" destId="{9FABAFCE-07DA-426C-BE38-0EEB24EE9C36}" srcOrd="0" destOrd="0" presId="urn:microsoft.com/office/officeart/2018/2/layout/IconVerticalSolidList"/>
    <dgm:cxn modelId="{414B0196-8F97-4A39-9E07-CD9E9E38A943}" type="presParOf" srcId="{8C2E1A7F-71A9-4E64-A1A9-F7AF6F1A429B}" destId="{DA1C6B64-AF9C-4510-9556-0C94F6100E53}" srcOrd="1" destOrd="0" presId="urn:microsoft.com/office/officeart/2018/2/layout/IconVerticalSolidList"/>
    <dgm:cxn modelId="{76D0A7F5-1471-40B7-A956-C028B6F351CE}" type="presParOf" srcId="{8C2E1A7F-71A9-4E64-A1A9-F7AF6F1A429B}" destId="{ED57228D-4D92-4818-8315-D67F2DF20B04}" srcOrd="2" destOrd="0" presId="urn:microsoft.com/office/officeart/2018/2/layout/IconVerticalSolidList"/>
    <dgm:cxn modelId="{0905EC16-B821-4734-9DB5-513D38B31C19}" type="presParOf" srcId="{8C2E1A7F-71A9-4E64-A1A9-F7AF6F1A429B}" destId="{B0FD395B-9046-4D64-B7BF-5A4DAA80031E}" srcOrd="3" destOrd="0" presId="urn:microsoft.com/office/officeart/2018/2/layout/IconVerticalSolidList"/>
    <dgm:cxn modelId="{FFE3C916-8C90-4AAC-836D-E018D026D2B9}" type="presParOf" srcId="{C0F67137-7F72-404B-A736-572EA1C55F09}" destId="{0540FE9C-A227-40A7-A7D3-09D891BA4421}" srcOrd="5" destOrd="0" presId="urn:microsoft.com/office/officeart/2018/2/layout/IconVerticalSolidList"/>
    <dgm:cxn modelId="{767D304E-206E-408E-BA41-E818097D1EF4}" type="presParOf" srcId="{C0F67137-7F72-404B-A736-572EA1C55F09}" destId="{F880E9B2-7FC3-4E98-A7E7-0F3650588E87}" srcOrd="6" destOrd="0" presId="urn:microsoft.com/office/officeart/2018/2/layout/IconVerticalSolidList"/>
    <dgm:cxn modelId="{C9DA8AC7-A94C-4646-A6EC-825265E4DB59}" type="presParOf" srcId="{F880E9B2-7FC3-4E98-A7E7-0F3650588E87}" destId="{5B226FB7-26B4-43B8-9CD0-05CA77F056D4}" srcOrd="0" destOrd="0" presId="urn:microsoft.com/office/officeart/2018/2/layout/IconVerticalSolidList"/>
    <dgm:cxn modelId="{669A6108-45B4-4B83-82F1-306BD921AC59}" type="presParOf" srcId="{F880E9B2-7FC3-4E98-A7E7-0F3650588E87}" destId="{B7F5A329-630E-4B43-913E-DDBB2D544194}" srcOrd="1" destOrd="0" presId="urn:microsoft.com/office/officeart/2018/2/layout/IconVerticalSolidList"/>
    <dgm:cxn modelId="{D60ECCE8-476A-4A2F-8444-11DFFEE66A80}" type="presParOf" srcId="{F880E9B2-7FC3-4E98-A7E7-0F3650588E87}" destId="{4C51A5E4-69A9-49FE-A4B2-53C0FFC3DA80}" srcOrd="2" destOrd="0" presId="urn:microsoft.com/office/officeart/2018/2/layout/IconVerticalSolidList"/>
    <dgm:cxn modelId="{3E6277E8-84ED-4CFA-AE01-389E8CCC14FC}" type="presParOf" srcId="{F880E9B2-7FC3-4E98-A7E7-0F3650588E87}" destId="{FDCA8874-AD4E-4D49-87AC-0A8AED4DF8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5108E5-60D6-420E-B2D2-EEA3C51AE0A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35133CF-8E99-40AE-80EE-D735A79863C6}">
      <dgm:prSet/>
      <dgm:spPr/>
      <dgm:t>
        <a:bodyPr/>
        <a:lstStyle/>
        <a:p>
          <a:r>
            <a:rPr lang="en-US" b="1"/>
            <a:t>James Chadwick</a:t>
          </a:r>
          <a:endParaRPr lang="en-US"/>
        </a:p>
      </dgm:t>
    </dgm:pt>
    <dgm:pt modelId="{8FFC9F9A-D5BE-49CB-8F91-CC34AC56EA41}" type="parTrans" cxnId="{7D67287C-1D55-46F8-BF79-2D4829762F65}">
      <dgm:prSet/>
      <dgm:spPr/>
      <dgm:t>
        <a:bodyPr/>
        <a:lstStyle/>
        <a:p>
          <a:endParaRPr lang="en-US"/>
        </a:p>
      </dgm:t>
    </dgm:pt>
    <dgm:pt modelId="{A6EA28A0-51A1-4EA5-AB99-1CA278FE4196}" type="sibTrans" cxnId="{7D67287C-1D55-46F8-BF79-2D4829762F65}">
      <dgm:prSet/>
      <dgm:spPr/>
      <dgm:t>
        <a:bodyPr/>
        <a:lstStyle/>
        <a:p>
          <a:endParaRPr lang="en-US"/>
        </a:p>
      </dgm:t>
    </dgm:pt>
    <dgm:pt modelId="{D9650241-42CB-4127-8D45-2A0A4F0CEF86}">
      <dgm:prSet/>
      <dgm:spPr/>
      <dgm:t>
        <a:bodyPr/>
        <a:lstStyle/>
        <a:p>
          <a:r>
            <a:rPr lang="en-US" b="1"/>
            <a:t>John Cockcroft</a:t>
          </a:r>
          <a:endParaRPr lang="en-US"/>
        </a:p>
      </dgm:t>
    </dgm:pt>
    <dgm:pt modelId="{F3F0890E-2B41-46A9-B179-FD7CD1B9800A}" type="parTrans" cxnId="{B39B22C9-61F9-46ED-AD50-9FD5B8151A80}">
      <dgm:prSet/>
      <dgm:spPr/>
      <dgm:t>
        <a:bodyPr/>
        <a:lstStyle/>
        <a:p>
          <a:endParaRPr lang="en-US"/>
        </a:p>
      </dgm:t>
    </dgm:pt>
    <dgm:pt modelId="{2355896F-388B-485F-9814-CE43296E2692}" type="sibTrans" cxnId="{B39B22C9-61F9-46ED-AD50-9FD5B8151A80}">
      <dgm:prSet/>
      <dgm:spPr/>
      <dgm:t>
        <a:bodyPr/>
        <a:lstStyle/>
        <a:p>
          <a:endParaRPr lang="en-US"/>
        </a:p>
      </dgm:t>
    </dgm:pt>
    <dgm:pt modelId="{7A4B8470-8EAC-42E8-AB62-28CA131867AD}">
      <dgm:prSet/>
      <dgm:spPr/>
      <dgm:t>
        <a:bodyPr/>
        <a:lstStyle/>
        <a:p>
          <a:r>
            <a:rPr lang="en-US" b="1"/>
            <a:t>Ernest Walton</a:t>
          </a:r>
          <a:r>
            <a:rPr lang="en-US"/>
            <a:t> </a:t>
          </a:r>
        </a:p>
      </dgm:t>
    </dgm:pt>
    <dgm:pt modelId="{6AFD1796-388C-4666-B373-6A71B6E06D17}" type="parTrans" cxnId="{96508B3D-EBB2-4B2A-BC8D-483977A820E9}">
      <dgm:prSet/>
      <dgm:spPr/>
      <dgm:t>
        <a:bodyPr/>
        <a:lstStyle/>
        <a:p>
          <a:endParaRPr lang="en-US"/>
        </a:p>
      </dgm:t>
    </dgm:pt>
    <dgm:pt modelId="{56E7F6CE-49F5-4299-84DE-D29A9DD44E5B}" type="sibTrans" cxnId="{96508B3D-EBB2-4B2A-BC8D-483977A820E9}">
      <dgm:prSet/>
      <dgm:spPr/>
      <dgm:t>
        <a:bodyPr/>
        <a:lstStyle/>
        <a:p>
          <a:endParaRPr lang="en-US"/>
        </a:p>
      </dgm:t>
    </dgm:pt>
    <dgm:pt modelId="{AE7BC780-0670-4D59-8137-C51AAAEFD705}">
      <dgm:prSet/>
      <dgm:spPr/>
      <dgm:t>
        <a:bodyPr/>
        <a:lstStyle/>
        <a:p>
          <a:r>
            <a:rPr lang="en-IN" u="sng" dirty="0" err="1"/>
            <a:t>Neils</a:t>
          </a:r>
          <a:r>
            <a:rPr lang="en-IN" u="sng" baseline="0" dirty="0"/>
            <a:t> Bohr</a:t>
          </a:r>
          <a:endParaRPr lang="en-US" u="sng" dirty="0"/>
        </a:p>
      </dgm:t>
    </dgm:pt>
    <dgm:pt modelId="{7A8D563A-0779-4C60-B97A-143C9DF1AD9C}" type="parTrans" cxnId="{B3071590-259B-456E-9E88-186319795055}">
      <dgm:prSet/>
      <dgm:spPr/>
      <dgm:t>
        <a:bodyPr/>
        <a:lstStyle/>
        <a:p>
          <a:endParaRPr lang="en-US"/>
        </a:p>
      </dgm:t>
    </dgm:pt>
    <dgm:pt modelId="{1667017F-555B-4BA1-BE90-C334FB81A23B}" type="sibTrans" cxnId="{B3071590-259B-456E-9E88-186319795055}">
      <dgm:prSet/>
      <dgm:spPr/>
      <dgm:t>
        <a:bodyPr/>
        <a:lstStyle/>
        <a:p>
          <a:endParaRPr lang="en-US"/>
        </a:p>
      </dgm:t>
    </dgm:pt>
    <dgm:pt modelId="{CD313FE3-0AF8-43C3-A264-9E230CB42AB3}">
      <dgm:prSet/>
      <dgm:spPr/>
      <dgm:t>
        <a:bodyPr/>
        <a:lstStyle/>
        <a:p>
          <a:r>
            <a:rPr lang="en-US" b="1"/>
            <a:t>Otto Hahn</a:t>
          </a:r>
          <a:endParaRPr lang="en-US"/>
        </a:p>
      </dgm:t>
    </dgm:pt>
    <dgm:pt modelId="{15BEA451-90CF-46ED-B9D4-17CAAFA64000}" type="parTrans" cxnId="{79A43F41-518F-4932-951E-171C100C0666}">
      <dgm:prSet/>
      <dgm:spPr/>
      <dgm:t>
        <a:bodyPr/>
        <a:lstStyle/>
        <a:p>
          <a:endParaRPr lang="en-US"/>
        </a:p>
      </dgm:t>
    </dgm:pt>
    <dgm:pt modelId="{DF9DC552-67AC-4CF4-A750-E76F398E3778}" type="sibTrans" cxnId="{79A43F41-518F-4932-951E-171C100C0666}">
      <dgm:prSet/>
      <dgm:spPr/>
      <dgm:t>
        <a:bodyPr/>
        <a:lstStyle/>
        <a:p>
          <a:endParaRPr lang="en-US"/>
        </a:p>
      </dgm:t>
    </dgm:pt>
    <dgm:pt modelId="{5BD92FAA-6B35-452E-B328-F87CD6BDFE60}" type="pres">
      <dgm:prSet presAssocID="{955108E5-60D6-420E-B2D2-EEA3C51AE0AB}" presName="linear" presStyleCnt="0">
        <dgm:presLayoutVars>
          <dgm:dir/>
          <dgm:animLvl val="lvl"/>
          <dgm:resizeHandles val="exact"/>
        </dgm:presLayoutVars>
      </dgm:prSet>
      <dgm:spPr/>
    </dgm:pt>
    <dgm:pt modelId="{1A8DE99C-481D-4903-A241-D1164729F29D}" type="pres">
      <dgm:prSet presAssocID="{635133CF-8E99-40AE-80EE-D735A79863C6}" presName="parentLin" presStyleCnt="0"/>
      <dgm:spPr/>
    </dgm:pt>
    <dgm:pt modelId="{98D80EAE-658D-4FFC-BD50-905312A79764}" type="pres">
      <dgm:prSet presAssocID="{635133CF-8E99-40AE-80EE-D735A79863C6}" presName="parentLeftMargin" presStyleLbl="node1" presStyleIdx="0" presStyleCnt="5"/>
      <dgm:spPr/>
    </dgm:pt>
    <dgm:pt modelId="{528688FF-16BA-405D-9947-A3CA07CDF7F0}" type="pres">
      <dgm:prSet presAssocID="{635133CF-8E99-40AE-80EE-D735A79863C6}" presName="parentText" presStyleLbl="node1" presStyleIdx="0" presStyleCnt="5">
        <dgm:presLayoutVars>
          <dgm:chMax val="0"/>
          <dgm:bulletEnabled val="1"/>
        </dgm:presLayoutVars>
      </dgm:prSet>
      <dgm:spPr/>
    </dgm:pt>
    <dgm:pt modelId="{DC6F316A-F420-4AAE-BA3C-D37F863EDD55}" type="pres">
      <dgm:prSet presAssocID="{635133CF-8E99-40AE-80EE-D735A79863C6}" presName="negativeSpace" presStyleCnt="0"/>
      <dgm:spPr/>
    </dgm:pt>
    <dgm:pt modelId="{75A09B5F-C8EA-413D-A069-6E4714ABA532}" type="pres">
      <dgm:prSet presAssocID="{635133CF-8E99-40AE-80EE-D735A79863C6}" presName="childText" presStyleLbl="conFgAcc1" presStyleIdx="0" presStyleCnt="5" custLinFactY="-100000" custLinFactNeighborX="-84577" custLinFactNeighborY="-168933">
        <dgm:presLayoutVars>
          <dgm:bulletEnabled val="1"/>
        </dgm:presLayoutVars>
      </dgm:prSet>
      <dgm:spPr/>
    </dgm:pt>
    <dgm:pt modelId="{88F410FE-3BAD-4C82-AADB-B9F37104CF0A}" type="pres">
      <dgm:prSet presAssocID="{A6EA28A0-51A1-4EA5-AB99-1CA278FE4196}" presName="spaceBetweenRectangles" presStyleCnt="0"/>
      <dgm:spPr/>
    </dgm:pt>
    <dgm:pt modelId="{73089060-B4A4-4CF5-90A2-21A0B486854B}" type="pres">
      <dgm:prSet presAssocID="{D9650241-42CB-4127-8D45-2A0A4F0CEF86}" presName="parentLin" presStyleCnt="0"/>
      <dgm:spPr/>
    </dgm:pt>
    <dgm:pt modelId="{32E659F8-852F-45F6-B460-4DE605461DBA}" type="pres">
      <dgm:prSet presAssocID="{D9650241-42CB-4127-8D45-2A0A4F0CEF86}" presName="parentLeftMargin" presStyleLbl="node1" presStyleIdx="0" presStyleCnt="5"/>
      <dgm:spPr/>
    </dgm:pt>
    <dgm:pt modelId="{144708A5-DCFF-4A39-B682-648D7A0C2155}" type="pres">
      <dgm:prSet presAssocID="{D9650241-42CB-4127-8D45-2A0A4F0CEF86}" presName="parentText" presStyleLbl="node1" presStyleIdx="1" presStyleCnt="5">
        <dgm:presLayoutVars>
          <dgm:chMax val="0"/>
          <dgm:bulletEnabled val="1"/>
        </dgm:presLayoutVars>
      </dgm:prSet>
      <dgm:spPr/>
    </dgm:pt>
    <dgm:pt modelId="{A581AD5B-2836-4A9F-B346-C62EEFCA713D}" type="pres">
      <dgm:prSet presAssocID="{D9650241-42CB-4127-8D45-2A0A4F0CEF86}" presName="negativeSpace" presStyleCnt="0"/>
      <dgm:spPr/>
    </dgm:pt>
    <dgm:pt modelId="{FC87712A-387C-40C1-8E8E-1FEFE3E98AFE}" type="pres">
      <dgm:prSet presAssocID="{D9650241-42CB-4127-8D45-2A0A4F0CEF86}" presName="childText" presStyleLbl="conFgAcc1" presStyleIdx="1" presStyleCnt="5">
        <dgm:presLayoutVars>
          <dgm:bulletEnabled val="1"/>
        </dgm:presLayoutVars>
      </dgm:prSet>
      <dgm:spPr/>
    </dgm:pt>
    <dgm:pt modelId="{AC2F222E-4941-4AE6-9C78-012E406585A3}" type="pres">
      <dgm:prSet presAssocID="{2355896F-388B-485F-9814-CE43296E2692}" presName="spaceBetweenRectangles" presStyleCnt="0"/>
      <dgm:spPr/>
    </dgm:pt>
    <dgm:pt modelId="{2E67F087-9C50-4979-928C-61327DBC8A2A}" type="pres">
      <dgm:prSet presAssocID="{7A4B8470-8EAC-42E8-AB62-28CA131867AD}" presName="parentLin" presStyleCnt="0"/>
      <dgm:spPr/>
    </dgm:pt>
    <dgm:pt modelId="{03F3E78D-B2E4-43A4-9C58-020CE17C8C0B}" type="pres">
      <dgm:prSet presAssocID="{7A4B8470-8EAC-42E8-AB62-28CA131867AD}" presName="parentLeftMargin" presStyleLbl="node1" presStyleIdx="1" presStyleCnt="5"/>
      <dgm:spPr/>
    </dgm:pt>
    <dgm:pt modelId="{19948EF0-8D03-4D97-AC1A-3E3054D4E957}" type="pres">
      <dgm:prSet presAssocID="{7A4B8470-8EAC-42E8-AB62-28CA131867AD}" presName="parentText" presStyleLbl="node1" presStyleIdx="2" presStyleCnt="5">
        <dgm:presLayoutVars>
          <dgm:chMax val="0"/>
          <dgm:bulletEnabled val="1"/>
        </dgm:presLayoutVars>
      </dgm:prSet>
      <dgm:spPr/>
    </dgm:pt>
    <dgm:pt modelId="{8B0AA4CB-0BED-43D3-9FBE-E492FCBA45BC}" type="pres">
      <dgm:prSet presAssocID="{7A4B8470-8EAC-42E8-AB62-28CA131867AD}" presName="negativeSpace" presStyleCnt="0"/>
      <dgm:spPr/>
    </dgm:pt>
    <dgm:pt modelId="{44A73537-F540-41E2-AAFC-A5C4AAB31E7B}" type="pres">
      <dgm:prSet presAssocID="{7A4B8470-8EAC-42E8-AB62-28CA131867AD}" presName="childText" presStyleLbl="conFgAcc1" presStyleIdx="2" presStyleCnt="5">
        <dgm:presLayoutVars>
          <dgm:bulletEnabled val="1"/>
        </dgm:presLayoutVars>
      </dgm:prSet>
      <dgm:spPr/>
    </dgm:pt>
    <dgm:pt modelId="{22110FD3-0C92-43CD-9358-88C1097C8BB5}" type="pres">
      <dgm:prSet presAssocID="{56E7F6CE-49F5-4299-84DE-D29A9DD44E5B}" presName="spaceBetweenRectangles" presStyleCnt="0"/>
      <dgm:spPr/>
    </dgm:pt>
    <dgm:pt modelId="{59B9826B-91E1-42D6-A828-88974B551F19}" type="pres">
      <dgm:prSet presAssocID="{AE7BC780-0670-4D59-8137-C51AAAEFD705}" presName="parentLin" presStyleCnt="0"/>
      <dgm:spPr/>
    </dgm:pt>
    <dgm:pt modelId="{A4224A46-B36A-48F1-AA98-BB5CB36D101F}" type="pres">
      <dgm:prSet presAssocID="{AE7BC780-0670-4D59-8137-C51AAAEFD705}" presName="parentLeftMargin" presStyleLbl="node1" presStyleIdx="2" presStyleCnt="5"/>
      <dgm:spPr/>
    </dgm:pt>
    <dgm:pt modelId="{129FD6C2-0AD6-4BC6-BD83-6EA9D23DD219}" type="pres">
      <dgm:prSet presAssocID="{AE7BC780-0670-4D59-8137-C51AAAEFD705}" presName="parentText" presStyleLbl="node1" presStyleIdx="3" presStyleCnt="5">
        <dgm:presLayoutVars>
          <dgm:chMax val="0"/>
          <dgm:bulletEnabled val="1"/>
        </dgm:presLayoutVars>
      </dgm:prSet>
      <dgm:spPr/>
    </dgm:pt>
    <dgm:pt modelId="{315AC898-970D-4983-A70D-A6F43F59260E}" type="pres">
      <dgm:prSet presAssocID="{AE7BC780-0670-4D59-8137-C51AAAEFD705}" presName="negativeSpace" presStyleCnt="0"/>
      <dgm:spPr/>
    </dgm:pt>
    <dgm:pt modelId="{4140682D-14D7-4D42-A00B-6EBABC2E63D1}" type="pres">
      <dgm:prSet presAssocID="{AE7BC780-0670-4D59-8137-C51AAAEFD705}" presName="childText" presStyleLbl="conFgAcc1" presStyleIdx="3" presStyleCnt="5">
        <dgm:presLayoutVars>
          <dgm:bulletEnabled val="1"/>
        </dgm:presLayoutVars>
      </dgm:prSet>
      <dgm:spPr/>
    </dgm:pt>
    <dgm:pt modelId="{7CE03827-4979-4766-A0E6-05CAE916C0F1}" type="pres">
      <dgm:prSet presAssocID="{1667017F-555B-4BA1-BE90-C334FB81A23B}" presName="spaceBetweenRectangles" presStyleCnt="0"/>
      <dgm:spPr/>
    </dgm:pt>
    <dgm:pt modelId="{E304E1F6-F576-43B4-AD6C-79D07667EC1F}" type="pres">
      <dgm:prSet presAssocID="{CD313FE3-0AF8-43C3-A264-9E230CB42AB3}" presName="parentLin" presStyleCnt="0"/>
      <dgm:spPr/>
    </dgm:pt>
    <dgm:pt modelId="{564255C9-CA0E-42E2-AA73-FDDF58112A61}" type="pres">
      <dgm:prSet presAssocID="{CD313FE3-0AF8-43C3-A264-9E230CB42AB3}" presName="parentLeftMargin" presStyleLbl="node1" presStyleIdx="3" presStyleCnt="5"/>
      <dgm:spPr/>
    </dgm:pt>
    <dgm:pt modelId="{2622E81E-BFEB-4DBA-8129-F680CDA88F05}" type="pres">
      <dgm:prSet presAssocID="{CD313FE3-0AF8-43C3-A264-9E230CB42AB3}" presName="parentText" presStyleLbl="node1" presStyleIdx="4" presStyleCnt="5">
        <dgm:presLayoutVars>
          <dgm:chMax val="0"/>
          <dgm:bulletEnabled val="1"/>
        </dgm:presLayoutVars>
      </dgm:prSet>
      <dgm:spPr/>
    </dgm:pt>
    <dgm:pt modelId="{3B7549E1-CBE4-41CC-ACE1-45FCBE1475FE}" type="pres">
      <dgm:prSet presAssocID="{CD313FE3-0AF8-43C3-A264-9E230CB42AB3}" presName="negativeSpace" presStyleCnt="0"/>
      <dgm:spPr/>
    </dgm:pt>
    <dgm:pt modelId="{A4EC2791-CFF1-417B-B466-075002F41EAC}" type="pres">
      <dgm:prSet presAssocID="{CD313FE3-0AF8-43C3-A264-9E230CB42AB3}" presName="childText" presStyleLbl="conFgAcc1" presStyleIdx="4" presStyleCnt="5">
        <dgm:presLayoutVars>
          <dgm:bulletEnabled val="1"/>
        </dgm:presLayoutVars>
      </dgm:prSet>
      <dgm:spPr/>
    </dgm:pt>
  </dgm:ptLst>
  <dgm:cxnLst>
    <dgm:cxn modelId="{009DAC09-DB0B-4663-8715-4EB1CFFDD00D}" type="presOf" srcId="{D9650241-42CB-4127-8D45-2A0A4F0CEF86}" destId="{144708A5-DCFF-4A39-B682-648D7A0C2155}" srcOrd="1" destOrd="0" presId="urn:microsoft.com/office/officeart/2005/8/layout/list1"/>
    <dgm:cxn modelId="{C516A527-A3B5-49E0-B3E6-198AFAABF5A8}" type="presOf" srcId="{AE7BC780-0670-4D59-8137-C51AAAEFD705}" destId="{A4224A46-B36A-48F1-AA98-BB5CB36D101F}" srcOrd="0" destOrd="0" presId="urn:microsoft.com/office/officeart/2005/8/layout/list1"/>
    <dgm:cxn modelId="{4CAEC62B-64FF-4B6D-9887-BF51519DD0E1}" type="presOf" srcId="{7A4B8470-8EAC-42E8-AB62-28CA131867AD}" destId="{19948EF0-8D03-4D97-AC1A-3E3054D4E957}" srcOrd="1" destOrd="0" presId="urn:microsoft.com/office/officeart/2005/8/layout/list1"/>
    <dgm:cxn modelId="{7470DE35-5675-42B6-BB91-3D75DAE6E321}" type="presOf" srcId="{CD313FE3-0AF8-43C3-A264-9E230CB42AB3}" destId="{564255C9-CA0E-42E2-AA73-FDDF58112A61}" srcOrd="0" destOrd="0" presId="urn:microsoft.com/office/officeart/2005/8/layout/list1"/>
    <dgm:cxn modelId="{96508B3D-EBB2-4B2A-BC8D-483977A820E9}" srcId="{955108E5-60D6-420E-B2D2-EEA3C51AE0AB}" destId="{7A4B8470-8EAC-42E8-AB62-28CA131867AD}" srcOrd="2" destOrd="0" parTransId="{6AFD1796-388C-4666-B373-6A71B6E06D17}" sibTransId="{56E7F6CE-49F5-4299-84DE-D29A9DD44E5B}"/>
    <dgm:cxn modelId="{79A43F41-518F-4932-951E-171C100C0666}" srcId="{955108E5-60D6-420E-B2D2-EEA3C51AE0AB}" destId="{CD313FE3-0AF8-43C3-A264-9E230CB42AB3}" srcOrd="4" destOrd="0" parTransId="{15BEA451-90CF-46ED-B9D4-17CAAFA64000}" sibTransId="{DF9DC552-67AC-4CF4-A750-E76F398E3778}"/>
    <dgm:cxn modelId="{53C4F25A-CBC2-4048-A3CE-1D2DA83EB190}" type="presOf" srcId="{635133CF-8E99-40AE-80EE-D735A79863C6}" destId="{98D80EAE-658D-4FFC-BD50-905312A79764}" srcOrd="0" destOrd="0" presId="urn:microsoft.com/office/officeart/2005/8/layout/list1"/>
    <dgm:cxn modelId="{7D67287C-1D55-46F8-BF79-2D4829762F65}" srcId="{955108E5-60D6-420E-B2D2-EEA3C51AE0AB}" destId="{635133CF-8E99-40AE-80EE-D735A79863C6}" srcOrd="0" destOrd="0" parTransId="{8FFC9F9A-D5BE-49CB-8F91-CC34AC56EA41}" sibTransId="{A6EA28A0-51A1-4EA5-AB99-1CA278FE4196}"/>
    <dgm:cxn modelId="{A2AFAF7D-C3D8-428D-85D2-0065C346BBC8}" type="presOf" srcId="{7A4B8470-8EAC-42E8-AB62-28CA131867AD}" destId="{03F3E78D-B2E4-43A4-9C58-020CE17C8C0B}" srcOrd="0" destOrd="0" presId="urn:microsoft.com/office/officeart/2005/8/layout/list1"/>
    <dgm:cxn modelId="{D0C0CE8D-F41E-4A61-8BD1-92B8E2D13504}" type="presOf" srcId="{D9650241-42CB-4127-8D45-2A0A4F0CEF86}" destId="{32E659F8-852F-45F6-B460-4DE605461DBA}" srcOrd="0" destOrd="0" presId="urn:microsoft.com/office/officeart/2005/8/layout/list1"/>
    <dgm:cxn modelId="{B3071590-259B-456E-9E88-186319795055}" srcId="{955108E5-60D6-420E-B2D2-EEA3C51AE0AB}" destId="{AE7BC780-0670-4D59-8137-C51AAAEFD705}" srcOrd="3" destOrd="0" parTransId="{7A8D563A-0779-4C60-B97A-143C9DF1AD9C}" sibTransId="{1667017F-555B-4BA1-BE90-C334FB81A23B}"/>
    <dgm:cxn modelId="{B827FFAD-84A3-47EB-BB5A-888EFB8D432C}" type="presOf" srcId="{AE7BC780-0670-4D59-8137-C51AAAEFD705}" destId="{129FD6C2-0AD6-4BC6-BD83-6EA9D23DD219}" srcOrd="1" destOrd="0" presId="urn:microsoft.com/office/officeart/2005/8/layout/list1"/>
    <dgm:cxn modelId="{D723D6B9-32EE-44E8-BAFA-9B84C6F42211}" type="presOf" srcId="{955108E5-60D6-420E-B2D2-EEA3C51AE0AB}" destId="{5BD92FAA-6B35-452E-B328-F87CD6BDFE60}" srcOrd="0" destOrd="0" presId="urn:microsoft.com/office/officeart/2005/8/layout/list1"/>
    <dgm:cxn modelId="{13F7ECB9-F945-4606-84BE-0FC209E1767D}" type="presOf" srcId="{CD313FE3-0AF8-43C3-A264-9E230CB42AB3}" destId="{2622E81E-BFEB-4DBA-8129-F680CDA88F05}" srcOrd="1" destOrd="0" presId="urn:microsoft.com/office/officeart/2005/8/layout/list1"/>
    <dgm:cxn modelId="{B39B22C9-61F9-46ED-AD50-9FD5B8151A80}" srcId="{955108E5-60D6-420E-B2D2-EEA3C51AE0AB}" destId="{D9650241-42CB-4127-8D45-2A0A4F0CEF86}" srcOrd="1" destOrd="0" parTransId="{F3F0890E-2B41-46A9-B179-FD7CD1B9800A}" sibTransId="{2355896F-388B-485F-9814-CE43296E2692}"/>
    <dgm:cxn modelId="{32DA61EB-1EA8-4479-97B9-4E4E03423F5A}" type="presOf" srcId="{635133CF-8E99-40AE-80EE-D735A79863C6}" destId="{528688FF-16BA-405D-9947-A3CA07CDF7F0}" srcOrd="1" destOrd="0" presId="urn:microsoft.com/office/officeart/2005/8/layout/list1"/>
    <dgm:cxn modelId="{8401FFF3-5228-4670-AA7D-47C9FE38BC8A}" type="presParOf" srcId="{5BD92FAA-6B35-452E-B328-F87CD6BDFE60}" destId="{1A8DE99C-481D-4903-A241-D1164729F29D}" srcOrd="0" destOrd="0" presId="urn:microsoft.com/office/officeart/2005/8/layout/list1"/>
    <dgm:cxn modelId="{2BB9B374-0B62-4AC7-944E-DB0E4073D5AD}" type="presParOf" srcId="{1A8DE99C-481D-4903-A241-D1164729F29D}" destId="{98D80EAE-658D-4FFC-BD50-905312A79764}" srcOrd="0" destOrd="0" presId="urn:microsoft.com/office/officeart/2005/8/layout/list1"/>
    <dgm:cxn modelId="{94147C95-AD9E-4390-AC85-250E0B17FFEB}" type="presParOf" srcId="{1A8DE99C-481D-4903-A241-D1164729F29D}" destId="{528688FF-16BA-405D-9947-A3CA07CDF7F0}" srcOrd="1" destOrd="0" presId="urn:microsoft.com/office/officeart/2005/8/layout/list1"/>
    <dgm:cxn modelId="{39CEC7AB-EA45-4736-A110-6D3B7B028C74}" type="presParOf" srcId="{5BD92FAA-6B35-452E-B328-F87CD6BDFE60}" destId="{DC6F316A-F420-4AAE-BA3C-D37F863EDD55}" srcOrd="1" destOrd="0" presId="urn:microsoft.com/office/officeart/2005/8/layout/list1"/>
    <dgm:cxn modelId="{9CE8FF31-D662-4F3F-B18F-192E74CC2290}" type="presParOf" srcId="{5BD92FAA-6B35-452E-B328-F87CD6BDFE60}" destId="{75A09B5F-C8EA-413D-A069-6E4714ABA532}" srcOrd="2" destOrd="0" presId="urn:microsoft.com/office/officeart/2005/8/layout/list1"/>
    <dgm:cxn modelId="{8754D9A6-4432-46F2-91F2-22BA3B382D2F}" type="presParOf" srcId="{5BD92FAA-6B35-452E-B328-F87CD6BDFE60}" destId="{88F410FE-3BAD-4C82-AADB-B9F37104CF0A}" srcOrd="3" destOrd="0" presId="urn:microsoft.com/office/officeart/2005/8/layout/list1"/>
    <dgm:cxn modelId="{4170664A-7D56-4AE4-A6C8-F1204FDAC88A}" type="presParOf" srcId="{5BD92FAA-6B35-452E-B328-F87CD6BDFE60}" destId="{73089060-B4A4-4CF5-90A2-21A0B486854B}" srcOrd="4" destOrd="0" presId="urn:microsoft.com/office/officeart/2005/8/layout/list1"/>
    <dgm:cxn modelId="{E7441A61-22F4-44CD-8CF2-C325F767F4DA}" type="presParOf" srcId="{73089060-B4A4-4CF5-90A2-21A0B486854B}" destId="{32E659F8-852F-45F6-B460-4DE605461DBA}" srcOrd="0" destOrd="0" presId="urn:microsoft.com/office/officeart/2005/8/layout/list1"/>
    <dgm:cxn modelId="{824E9335-ECDA-4CD2-8D15-C2D02EBE9F21}" type="presParOf" srcId="{73089060-B4A4-4CF5-90A2-21A0B486854B}" destId="{144708A5-DCFF-4A39-B682-648D7A0C2155}" srcOrd="1" destOrd="0" presId="urn:microsoft.com/office/officeart/2005/8/layout/list1"/>
    <dgm:cxn modelId="{C1A567E7-FAE1-4590-A0D4-62D1ADF4E7F5}" type="presParOf" srcId="{5BD92FAA-6B35-452E-B328-F87CD6BDFE60}" destId="{A581AD5B-2836-4A9F-B346-C62EEFCA713D}" srcOrd="5" destOrd="0" presId="urn:microsoft.com/office/officeart/2005/8/layout/list1"/>
    <dgm:cxn modelId="{AB05FEBF-F8C1-4D0F-9E0D-2A754E0FF4A7}" type="presParOf" srcId="{5BD92FAA-6B35-452E-B328-F87CD6BDFE60}" destId="{FC87712A-387C-40C1-8E8E-1FEFE3E98AFE}" srcOrd="6" destOrd="0" presId="urn:microsoft.com/office/officeart/2005/8/layout/list1"/>
    <dgm:cxn modelId="{A0848963-5DA2-488A-B053-FF14735C2F50}" type="presParOf" srcId="{5BD92FAA-6B35-452E-B328-F87CD6BDFE60}" destId="{AC2F222E-4941-4AE6-9C78-012E406585A3}" srcOrd="7" destOrd="0" presId="urn:microsoft.com/office/officeart/2005/8/layout/list1"/>
    <dgm:cxn modelId="{9CD0B3D7-69D4-4479-A82D-F51D86991DD6}" type="presParOf" srcId="{5BD92FAA-6B35-452E-B328-F87CD6BDFE60}" destId="{2E67F087-9C50-4979-928C-61327DBC8A2A}" srcOrd="8" destOrd="0" presId="urn:microsoft.com/office/officeart/2005/8/layout/list1"/>
    <dgm:cxn modelId="{68A4143F-0C83-4A00-AEFA-8E6FFA51CFF0}" type="presParOf" srcId="{2E67F087-9C50-4979-928C-61327DBC8A2A}" destId="{03F3E78D-B2E4-43A4-9C58-020CE17C8C0B}" srcOrd="0" destOrd="0" presId="urn:microsoft.com/office/officeart/2005/8/layout/list1"/>
    <dgm:cxn modelId="{5EC78C95-BA1E-489C-AF59-AB1A2E31E870}" type="presParOf" srcId="{2E67F087-9C50-4979-928C-61327DBC8A2A}" destId="{19948EF0-8D03-4D97-AC1A-3E3054D4E957}" srcOrd="1" destOrd="0" presId="urn:microsoft.com/office/officeart/2005/8/layout/list1"/>
    <dgm:cxn modelId="{1CFB478F-744E-485F-9DDB-9C5C0EC171E8}" type="presParOf" srcId="{5BD92FAA-6B35-452E-B328-F87CD6BDFE60}" destId="{8B0AA4CB-0BED-43D3-9FBE-E492FCBA45BC}" srcOrd="9" destOrd="0" presId="urn:microsoft.com/office/officeart/2005/8/layout/list1"/>
    <dgm:cxn modelId="{A4F607B9-5BBE-4227-B6EF-D615778A442C}" type="presParOf" srcId="{5BD92FAA-6B35-452E-B328-F87CD6BDFE60}" destId="{44A73537-F540-41E2-AAFC-A5C4AAB31E7B}" srcOrd="10" destOrd="0" presId="urn:microsoft.com/office/officeart/2005/8/layout/list1"/>
    <dgm:cxn modelId="{039B2B7C-2551-4821-9372-5EFAC5E6C3C7}" type="presParOf" srcId="{5BD92FAA-6B35-452E-B328-F87CD6BDFE60}" destId="{22110FD3-0C92-43CD-9358-88C1097C8BB5}" srcOrd="11" destOrd="0" presId="urn:microsoft.com/office/officeart/2005/8/layout/list1"/>
    <dgm:cxn modelId="{415CAC7B-431E-4686-B8A7-3B0F1413B708}" type="presParOf" srcId="{5BD92FAA-6B35-452E-B328-F87CD6BDFE60}" destId="{59B9826B-91E1-42D6-A828-88974B551F19}" srcOrd="12" destOrd="0" presId="urn:microsoft.com/office/officeart/2005/8/layout/list1"/>
    <dgm:cxn modelId="{18651874-1F28-46E3-A983-0524A904CCBC}" type="presParOf" srcId="{59B9826B-91E1-42D6-A828-88974B551F19}" destId="{A4224A46-B36A-48F1-AA98-BB5CB36D101F}" srcOrd="0" destOrd="0" presId="urn:microsoft.com/office/officeart/2005/8/layout/list1"/>
    <dgm:cxn modelId="{12DA4BCF-07F0-434A-B066-A125755197AE}" type="presParOf" srcId="{59B9826B-91E1-42D6-A828-88974B551F19}" destId="{129FD6C2-0AD6-4BC6-BD83-6EA9D23DD219}" srcOrd="1" destOrd="0" presId="urn:microsoft.com/office/officeart/2005/8/layout/list1"/>
    <dgm:cxn modelId="{5075CA0C-4E57-4B44-A2FC-C447B8E65EF5}" type="presParOf" srcId="{5BD92FAA-6B35-452E-B328-F87CD6BDFE60}" destId="{315AC898-970D-4983-A70D-A6F43F59260E}" srcOrd="13" destOrd="0" presId="urn:microsoft.com/office/officeart/2005/8/layout/list1"/>
    <dgm:cxn modelId="{7AEA9D00-0CC8-4B03-85EA-E501815AA1EC}" type="presParOf" srcId="{5BD92FAA-6B35-452E-B328-F87CD6BDFE60}" destId="{4140682D-14D7-4D42-A00B-6EBABC2E63D1}" srcOrd="14" destOrd="0" presId="urn:microsoft.com/office/officeart/2005/8/layout/list1"/>
    <dgm:cxn modelId="{A42B8469-92B4-40C0-907A-637C3A006E37}" type="presParOf" srcId="{5BD92FAA-6B35-452E-B328-F87CD6BDFE60}" destId="{7CE03827-4979-4766-A0E6-05CAE916C0F1}" srcOrd="15" destOrd="0" presId="urn:microsoft.com/office/officeart/2005/8/layout/list1"/>
    <dgm:cxn modelId="{B174E2B5-F301-45FA-8D77-C1367AF51773}" type="presParOf" srcId="{5BD92FAA-6B35-452E-B328-F87CD6BDFE60}" destId="{E304E1F6-F576-43B4-AD6C-79D07667EC1F}" srcOrd="16" destOrd="0" presId="urn:microsoft.com/office/officeart/2005/8/layout/list1"/>
    <dgm:cxn modelId="{4076036A-1968-4106-B773-E9D8A0518AE6}" type="presParOf" srcId="{E304E1F6-F576-43B4-AD6C-79D07667EC1F}" destId="{564255C9-CA0E-42E2-AA73-FDDF58112A61}" srcOrd="0" destOrd="0" presId="urn:microsoft.com/office/officeart/2005/8/layout/list1"/>
    <dgm:cxn modelId="{A084112D-2DB8-4511-B91B-422BF22A1F07}" type="presParOf" srcId="{E304E1F6-F576-43B4-AD6C-79D07667EC1F}" destId="{2622E81E-BFEB-4DBA-8129-F680CDA88F05}" srcOrd="1" destOrd="0" presId="urn:microsoft.com/office/officeart/2005/8/layout/list1"/>
    <dgm:cxn modelId="{9FDFA13C-4082-4B5C-B73D-FAA1045CA264}" type="presParOf" srcId="{5BD92FAA-6B35-452E-B328-F87CD6BDFE60}" destId="{3B7549E1-CBE4-41CC-ACE1-45FCBE1475FE}" srcOrd="17" destOrd="0" presId="urn:microsoft.com/office/officeart/2005/8/layout/list1"/>
    <dgm:cxn modelId="{5CECAC3C-373E-4477-863D-5D734FD00FB2}" type="presParOf" srcId="{5BD92FAA-6B35-452E-B328-F87CD6BDFE60}" destId="{A4EC2791-CFF1-417B-B466-075002F41EA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E0222-E05F-427A-AACB-7F655A870C0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A04375D-12FC-4E20-BD12-A0A07BD5E11D}">
      <dgm:prSet custT="1"/>
      <dgm:spPr/>
      <dgm:t>
        <a:bodyPr/>
        <a:lstStyle/>
        <a:p>
          <a:r>
            <a:rPr lang="en-US" sz="2400"/>
            <a:t>AwardsRumford Medal (1904)</a:t>
          </a:r>
        </a:p>
      </dgm:t>
    </dgm:pt>
    <dgm:pt modelId="{F7D04DC7-338E-4B35-9088-CE8A694B156B}" type="parTrans" cxnId="{FF33AFC7-D09F-4F70-8383-CD2E5CADFEC3}">
      <dgm:prSet/>
      <dgm:spPr/>
      <dgm:t>
        <a:bodyPr/>
        <a:lstStyle/>
        <a:p>
          <a:endParaRPr lang="en-US"/>
        </a:p>
      </dgm:t>
    </dgm:pt>
    <dgm:pt modelId="{F8BC9285-FDB5-48F9-B520-E22D5D9C9DCE}" type="sibTrans" cxnId="{FF33AFC7-D09F-4F70-8383-CD2E5CADFEC3}">
      <dgm:prSet/>
      <dgm:spPr/>
      <dgm:t>
        <a:bodyPr/>
        <a:lstStyle/>
        <a:p>
          <a:endParaRPr lang="en-US"/>
        </a:p>
      </dgm:t>
    </dgm:pt>
    <dgm:pt modelId="{65F989E1-5288-46C3-A757-550E34E56602}">
      <dgm:prSet custT="1"/>
      <dgm:spPr/>
      <dgm:t>
        <a:bodyPr/>
        <a:lstStyle/>
        <a:p>
          <a:r>
            <a:rPr lang="en-US" sz="2400"/>
            <a:t>Nobel Prize in Chemistry (1908)</a:t>
          </a:r>
        </a:p>
      </dgm:t>
    </dgm:pt>
    <dgm:pt modelId="{E746A266-ED1F-466C-BA9D-12E4EF03DCE6}" type="parTrans" cxnId="{C183C636-E494-4657-BA4D-3DE50B065168}">
      <dgm:prSet/>
      <dgm:spPr/>
      <dgm:t>
        <a:bodyPr/>
        <a:lstStyle/>
        <a:p>
          <a:endParaRPr lang="en-US"/>
        </a:p>
      </dgm:t>
    </dgm:pt>
    <dgm:pt modelId="{BE1C3C3E-8B7C-4810-BBFE-60858BEB9968}" type="sibTrans" cxnId="{C183C636-E494-4657-BA4D-3DE50B065168}">
      <dgm:prSet/>
      <dgm:spPr/>
      <dgm:t>
        <a:bodyPr/>
        <a:lstStyle/>
        <a:p>
          <a:endParaRPr lang="en-US"/>
        </a:p>
      </dgm:t>
    </dgm:pt>
    <dgm:pt modelId="{4363EEEE-DA8B-4F5A-9B7F-42F69628D544}">
      <dgm:prSet custT="1"/>
      <dgm:spPr/>
      <dgm:t>
        <a:bodyPr/>
        <a:lstStyle/>
        <a:p>
          <a:r>
            <a:rPr lang="en-US" sz="2400"/>
            <a:t>Barnard Medal (1910)</a:t>
          </a:r>
        </a:p>
      </dgm:t>
    </dgm:pt>
    <dgm:pt modelId="{FF1DF990-EC25-4D87-B22B-0463A304AE1C}" type="parTrans" cxnId="{CF3DC762-A5FE-4869-9B10-4CB444348A47}">
      <dgm:prSet/>
      <dgm:spPr/>
      <dgm:t>
        <a:bodyPr/>
        <a:lstStyle/>
        <a:p>
          <a:endParaRPr lang="en-US"/>
        </a:p>
      </dgm:t>
    </dgm:pt>
    <dgm:pt modelId="{D8A08E50-A4B4-4F7C-8DCC-03E3552C6E3D}" type="sibTrans" cxnId="{CF3DC762-A5FE-4869-9B10-4CB444348A47}">
      <dgm:prSet/>
      <dgm:spPr/>
      <dgm:t>
        <a:bodyPr/>
        <a:lstStyle/>
        <a:p>
          <a:endParaRPr lang="en-US"/>
        </a:p>
      </dgm:t>
    </dgm:pt>
    <dgm:pt modelId="{5DC841E4-6BB0-4118-A400-F7C3BC659393}">
      <dgm:prSet custT="1"/>
      <dgm:spPr/>
      <dgm:t>
        <a:bodyPr/>
        <a:lstStyle/>
        <a:p>
          <a:r>
            <a:rPr lang="en-US" sz="2400"/>
            <a:t>Elliott Cresson Medal (1910)</a:t>
          </a:r>
        </a:p>
      </dgm:t>
    </dgm:pt>
    <dgm:pt modelId="{103B2724-89F7-44A4-8160-EE527C6E25C3}" type="parTrans" cxnId="{A5AC8093-B3C7-4E91-BADB-3DBA510C83F3}">
      <dgm:prSet/>
      <dgm:spPr/>
      <dgm:t>
        <a:bodyPr/>
        <a:lstStyle/>
        <a:p>
          <a:endParaRPr lang="en-US"/>
        </a:p>
      </dgm:t>
    </dgm:pt>
    <dgm:pt modelId="{E894124B-3F07-4341-B8EE-3F79540AACF8}" type="sibTrans" cxnId="{A5AC8093-B3C7-4E91-BADB-3DBA510C83F3}">
      <dgm:prSet/>
      <dgm:spPr/>
      <dgm:t>
        <a:bodyPr/>
        <a:lstStyle/>
        <a:p>
          <a:endParaRPr lang="en-US"/>
        </a:p>
      </dgm:t>
    </dgm:pt>
    <dgm:pt modelId="{D6174B88-99D1-46B7-B201-B0A496562B55}">
      <dgm:prSet custT="1"/>
      <dgm:spPr/>
      <dgm:t>
        <a:bodyPr/>
        <a:lstStyle/>
        <a:p>
          <a:r>
            <a:rPr lang="en-US" sz="2400" dirty="0"/>
            <a:t>Associate of NSOS(1911)</a:t>
          </a:r>
        </a:p>
      </dgm:t>
    </dgm:pt>
    <dgm:pt modelId="{6767C0F8-8C3E-44B9-BBCA-DF3FDC01A5A6}" type="parTrans" cxnId="{1C432AF3-2B94-4269-AF8E-7BE7F35BA64C}">
      <dgm:prSet/>
      <dgm:spPr/>
      <dgm:t>
        <a:bodyPr/>
        <a:lstStyle/>
        <a:p>
          <a:endParaRPr lang="en-US"/>
        </a:p>
      </dgm:t>
    </dgm:pt>
    <dgm:pt modelId="{98BB0E2C-3CA1-4F2C-8B9E-61D1A8A8C29C}" type="sibTrans" cxnId="{1C432AF3-2B94-4269-AF8E-7BE7F35BA64C}">
      <dgm:prSet/>
      <dgm:spPr/>
      <dgm:t>
        <a:bodyPr/>
        <a:lstStyle/>
        <a:p>
          <a:endParaRPr lang="en-US"/>
        </a:p>
      </dgm:t>
    </dgm:pt>
    <dgm:pt modelId="{5034E98E-28BD-4F04-B129-161F6CBE2197}">
      <dgm:prSet custT="1"/>
      <dgm:spPr/>
      <dgm:t>
        <a:bodyPr/>
        <a:lstStyle/>
        <a:p>
          <a:r>
            <a:rPr lang="en-US" sz="2400"/>
            <a:t>Matteucci Medal (1913)</a:t>
          </a:r>
        </a:p>
      </dgm:t>
    </dgm:pt>
    <dgm:pt modelId="{BD0F12D4-37B4-4FAE-BDE0-CB9D9DD7511A}" type="parTrans" cxnId="{7C2D9A92-5672-42AB-AD53-A7C796DB43CA}">
      <dgm:prSet/>
      <dgm:spPr/>
      <dgm:t>
        <a:bodyPr/>
        <a:lstStyle/>
        <a:p>
          <a:endParaRPr lang="en-US"/>
        </a:p>
      </dgm:t>
    </dgm:pt>
    <dgm:pt modelId="{30ED932C-28E7-4F0F-ACCC-0AC89EACDE21}" type="sibTrans" cxnId="{7C2D9A92-5672-42AB-AD53-A7C796DB43CA}">
      <dgm:prSet/>
      <dgm:spPr/>
      <dgm:t>
        <a:bodyPr/>
        <a:lstStyle/>
        <a:p>
          <a:endParaRPr lang="en-US"/>
        </a:p>
      </dgm:t>
    </dgm:pt>
    <dgm:pt modelId="{4395DF92-C1DE-4858-9023-7A9EACFFC0C4}">
      <dgm:prSet custT="1"/>
      <dgm:spPr/>
      <dgm:t>
        <a:bodyPr/>
        <a:lstStyle/>
        <a:p>
          <a:r>
            <a:rPr lang="en-US" sz="2400"/>
            <a:t>Hector Memorial Medal (1916)</a:t>
          </a:r>
        </a:p>
      </dgm:t>
    </dgm:pt>
    <dgm:pt modelId="{7AEFCC8B-E1B7-4B88-A013-DA0EAA0B3AA7}" type="parTrans" cxnId="{E17766DF-18F7-43C5-91BF-5DF9B9557659}">
      <dgm:prSet/>
      <dgm:spPr/>
      <dgm:t>
        <a:bodyPr/>
        <a:lstStyle/>
        <a:p>
          <a:endParaRPr lang="en-US"/>
        </a:p>
      </dgm:t>
    </dgm:pt>
    <dgm:pt modelId="{49FCAAA2-A266-4064-86E6-2DF7135258B0}" type="sibTrans" cxnId="{E17766DF-18F7-43C5-91BF-5DF9B9557659}">
      <dgm:prSet/>
      <dgm:spPr/>
      <dgm:t>
        <a:bodyPr/>
        <a:lstStyle/>
        <a:p>
          <a:endParaRPr lang="en-US"/>
        </a:p>
      </dgm:t>
    </dgm:pt>
    <dgm:pt modelId="{D91C7D51-BC8D-43D5-8B96-75870A4D399B}">
      <dgm:prSet custT="1"/>
      <dgm:spPr/>
      <dgm:t>
        <a:bodyPr/>
        <a:lstStyle/>
        <a:p>
          <a:r>
            <a:rPr lang="en-US" sz="2400"/>
            <a:t>Dalton Medal (1919)</a:t>
          </a:r>
        </a:p>
      </dgm:t>
    </dgm:pt>
    <dgm:pt modelId="{A1F13285-C349-47F3-83BE-840C6EF66A27}" type="parTrans" cxnId="{11DEA417-0A73-406F-97FD-BC5B14D0FEF0}">
      <dgm:prSet/>
      <dgm:spPr/>
      <dgm:t>
        <a:bodyPr/>
        <a:lstStyle/>
        <a:p>
          <a:endParaRPr lang="en-US"/>
        </a:p>
      </dgm:t>
    </dgm:pt>
    <dgm:pt modelId="{C73D7A01-664B-4B02-8FBE-C7B40D20EEAA}" type="sibTrans" cxnId="{11DEA417-0A73-406F-97FD-BC5B14D0FEF0}">
      <dgm:prSet/>
      <dgm:spPr/>
      <dgm:t>
        <a:bodyPr/>
        <a:lstStyle/>
        <a:p>
          <a:endParaRPr lang="en-US"/>
        </a:p>
      </dgm:t>
    </dgm:pt>
    <dgm:pt modelId="{4107D121-CDFF-4ECE-9D53-973828E69807}">
      <dgm:prSet custT="1"/>
      <dgm:spPr/>
      <dgm:t>
        <a:bodyPr/>
        <a:lstStyle/>
        <a:p>
          <a:r>
            <a:rPr lang="en-US" sz="2400"/>
            <a:t>Copley Medal (1922)</a:t>
          </a:r>
        </a:p>
      </dgm:t>
    </dgm:pt>
    <dgm:pt modelId="{9805E1FC-E67B-4FCB-9F89-997518EC1005}" type="parTrans" cxnId="{B1C70E98-56C5-46F8-8694-91681E20F09C}">
      <dgm:prSet/>
      <dgm:spPr/>
      <dgm:t>
        <a:bodyPr/>
        <a:lstStyle/>
        <a:p>
          <a:endParaRPr lang="en-US"/>
        </a:p>
      </dgm:t>
    </dgm:pt>
    <dgm:pt modelId="{F6D98F14-3C2F-4751-9F8C-94A1BB28DB62}" type="sibTrans" cxnId="{B1C70E98-56C5-46F8-8694-91681E20F09C}">
      <dgm:prSet/>
      <dgm:spPr/>
      <dgm:t>
        <a:bodyPr/>
        <a:lstStyle/>
        <a:p>
          <a:endParaRPr lang="en-US"/>
        </a:p>
      </dgm:t>
    </dgm:pt>
    <dgm:pt modelId="{D4717D98-90E6-4145-BD82-76BF824A1912}">
      <dgm:prSet custT="1"/>
      <dgm:spPr/>
      <dgm:t>
        <a:bodyPr/>
        <a:lstStyle/>
        <a:p>
          <a:r>
            <a:rPr lang="en-US" sz="2400"/>
            <a:t>Franklin Medal (1924)</a:t>
          </a:r>
        </a:p>
      </dgm:t>
    </dgm:pt>
    <dgm:pt modelId="{671B504E-15DD-4092-BFB0-B2871F623E40}" type="parTrans" cxnId="{E6A97B75-3D8D-46C1-8F82-5FB7C57A70FB}">
      <dgm:prSet/>
      <dgm:spPr/>
      <dgm:t>
        <a:bodyPr/>
        <a:lstStyle/>
        <a:p>
          <a:endParaRPr lang="en-US"/>
        </a:p>
      </dgm:t>
    </dgm:pt>
    <dgm:pt modelId="{305EC5FE-F688-427A-8ED8-5F050DA273E6}" type="sibTrans" cxnId="{E6A97B75-3D8D-46C1-8F82-5FB7C57A70FB}">
      <dgm:prSet/>
      <dgm:spPr/>
      <dgm:t>
        <a:bodyPr/>
        <a:lstStyle/>
        <a:p>
          <a:endParaRPr lang="en-US"/>
        </a:p>
      </dgm:t>
    </dgm:pt>
    <dgm:pt modelId="{A826D477-B20E-499E-8842-AB438490C0A9}">
      <dgm:prSet custT="1"/>
      <dgm:spPr/>
      <dgm:t>
        <a:bodyPr/>
        <a:lstStyle/>
        <a:p>
          <a:r>
            <a:rPr lang="en-US" sz="2400"/>
            <a:t>Albert Medal (1928)</a:t>
          </a:r>
        </a:p>
      </dgm:t>
    </dgm:pt>
    <dgm:pt modelId="{1215C35F-051B-420E-8BC6-752E3A0ED499}" type="parTrans" cxnId="{1A63F78C-358C-441D-AE0F-39C611BC8BD5}">
      <dgm:prSet/>
      <dgm:spPr/>
      <dgm:t>
        <a:bodyPr/>
        <a:lstStyle/>
        <a:p>
          <a:endParaRPr lang="en-US"/>
        </a:p>
      </dgm:t>
    </dgm:pt>
    <dgm:pt modelId="{901E730E-2411-465D-BA81-64E06739B274}" type="sibTrans" cxnId="{1A63F78C-358C-441D-AE0F-39C611BC8BD5}">
      <dgm:prSet/>
      <dgm:spPr/>
      <dgm:t>
        <a:bodyPr/>
        <a:lstStyle/>
        <a:p>
          <a:endParaRPr lang="en-US"/>
        </a:p>
      </dgm:t>
    </dgm:pt>
    <dgm:pt modelId="{CAC22522-5675-4408-9668-BEFF4522AA6A}">
      <dgm:prSet custT="1"/>
      <dgm:spPr/>
      <dgm:t>
        <a:bodyPr/>
        <a:lstStyle/>
        <a:p>
          <a:r>
            <a:rPr lang="en-US" sz="2400"/>
            <a:t>Faraday Medal (1930)</a:t>
          </a:r>
        </a:p>
      </dgm:t>
    </dgm:pt>
    <dgm:pt modelId="{51295CD9-6EB0-40A8-9C07-E1726F465C6A}" type="parTrans" cxnId="{9F44B06A-F7FB-4FDC-AB35-802F5640725A}">
      <dgm:prSet/>
      <dgm:spPr/>
      <dgm:t>
        <a:bodyPr/>
        <a:lstStyle/>
        <a:p>
          <a:endParaRPr lang="en-US"/>
        </a:p>
      </dgm:t>
    </dgm:pt>
    <dgm:pt modelId="{3407C303-4030-4EA4-978C-7FEC8945EF9F}" type="sibTrans" cxnId="{9F44B06A-F7FB-4FDC-AB35-802F5640725A}">
      <dgm:prSet/>
      <dgm:spPr/>
      <dgm:t>
        <a:bodyPr/>
        <a:lstStyle/>
        <a:p>
          <a:endParaRPr lang="en-US"/>
        </a:p>
      </dgm:t>
    </dgm:pt>
    <dgm:pt modelId="{C9A9EE89-1645-435D-9372-43978F5B7426}">
      <dgm:prSet custT="1"/>
      <dgm:spPr/>
      <dgm:t>
        <a:bodyPr/>
        <a:lstStyle/>
        <a:p>
          <a:r>
            <a:rPr lang="en-US" sz="2400"/>
            <a:t>Wilhelm Exner Medal (1936)</a:t>
          </a:r>
        </a:p>
      </dgm:t>
    </dgm:pt>
    <dgm:pt modelId="{06C1F20A-CBCB-4113-AE29-0F71165E6B02}" type="parTrans" cxnId="{80B065AA-90BE-4761-B05E-D679DB81E0DF}">
      <dgm:prSet/>
      <dgm:spPr/>
      <dgm:t>
        <a:bodyPr/>
        <a:lstStyle/>
        <a:p>
          <a:endParaRPr lang="en-US"/>
        </a:p>
      </dgm:t>
    </dgm:pt>
    <dgm:pt modelId="{7371C3B2-A611-4727-9DC2-6B79A20182A6}" type="sibTrans" cxnId="{80B065AA-90BE-4761-B05E-D679DB81E0DF}">
      <dgm:prSet/>
      <dgm:spPr/>
      <dgm:t>
        <a:bodyPr/>
        <a:lstStyle/>
        <a:p>
          <a:endParaRPr lang="en-US"/>
        </a:p>
      </dgm:t>
    </dgm:pt>
    <dgm:pt modelId="{F2F9462C-3015-4F76-A250-26E7C6A9A67A}">
      <dgm:prSet custT="1"/>
      <dgm:spPr/>
      <dgm:t>
        <a:bodyPr/>
        <a:lstStyle/>
        <a:p>
          <a:r>
            <a:rPr lang="en-US" sz="2400"/>
            <a:t>Faraday Lectureship Prize (1936)</a:t>
          </a:r>
        </a:p>
      </dgm:t>
    </dgm:pt>
    <dgm:pt modelId="{99FD8C88-377C-4A1A-8DA7-9E991742EE11}" type="parTrans" cxnId="{174BBFE7-2DA5-4E32-8FE9-2CEE585312DF}">
      <dgm:prSet/>
      <dgm:spPr/>
      <dgm:t>
        <a:bodyPr/>
        <a:lstStyle/>
        <a:p>
          <a:endParaRPr lang="en-US"/>
        </a:p>
      </dgm:t>
    </dgm:pt>
    <dgm:pt modelId="{5EEADED1-BDDF-4E48-9DA4-FB812F9A64DF}" type="sibTrans" cxnId="{174BBFE7-2DA5-4E32-8FE9-2CEE585312DF}">
      <dgm:prSet/>
      <dgm:spPr/>
      <dgm:t>
        <a:bodyPr/>
        <a:lstStyle/>
        <a:p>
          <a:endParaRPr lang="en-US"/>
        </a:p>
      </dgm:t>
    </dgm:pt>
    <dgm:pt modelId="{916347CD-F3FB-43C4-95B5-F07864890C42}" type="pres">
      <dgm:prSet presAssocID="{3B2E0222-E05F-427A-AACB-7F655A870C01}" presName="diagram" presStyleCnt="0">
        <dgm:presLayoutVars>
          <dgm:dir/>
          <dgm:resizeHandles val="exact"/>
        </dgm:presLayoutVars>
      </dgm:prSet>
      <dgm:spPr/>
    </dgm:pt>
    <dgm:pt modelId="{C532436F-3E1C-44BF-894B-3C28685D03B8}" type="pres">
      <dgm:prSet presAssocID="{0A04375D-12FC-4E20-BD12-A0A07BD5E11D}" presName="node" presStyleLbl="node1" presStyleIdx="0" presStyleCnt="14">
        <dgm:presLayoutVars>
          <dgm:bulletEnabled val="1"/>
        </dgm:presLayoutVars>
      </dgm:prSet>
      <dgm:spPr/>
    </dgm:pt>
    <dgm:pt modelId="{98796A04-EA64-4ED0-A5D0-A90F144EB9D4}" type="pres">
      <dgm:prSet presAssocID="{F8BC9285-FDB5-48F9-B520-E22D5D9C9DCE}" presName="sibTrans" presStyleCnt="0"/>
      <dgm:spPr/>
    </dgm:pt>
    <dgm:pt modelId="{D3150011-4EFB-4797-BA77-E84CFC97D8EA}" type="pres">
      <dgm:prSet presAssocID="{65F989E1-5288-46C3-A757-550E34E56602}" presName="node" presStyleLbl="node1" presStyleIdx="1" presStyleCnt="14">
        <dgm:presLayoutVars>
          <dgm:bulletEnabled val="1"/>
        </dgm:presLayoutVars>
      </dgm:prSet>
      <dgm:spPr/>
    </dgm:pt>
    <dgm:pt modelId="{691A7C16-1B59-46B1-87E3-22B95E6F92A6}" type="pres">
      <dgm:prSet presAssocID="{BE1C3C3E-8B7C-4810-BBFE-60858BEB9968}" presName="sibTrans" presStyleCnt="0"/>
      <dgm:spPr/>
    </dgm:pt>
    <dgm:pt modelId="{DFA72D4B-F8E3-473C-86F2-FDB0DFEE12FE}" type="pres">
      <dgm:prSet presAssocID="{4363EEEE-DA8B-4F5A-9B7F-42F69628D544}" presName="node" presStyleLbl="node1" presStyleIdx="2" presStyleCnt="14">
        <dgm:presLayoutVars>
          <dgm:bulletEnabled val="1"/>
        </dgm:presLayoutVars>
      </dgm:prSet>
      <dgm:spPr/>
    </dgm:pt>
    <dgm:pt modelId="{C1ED448D-DF40-40CE-86DD-C26D3A79CD54}" type="pres">
      <dgm:prSet presAssocID="{D8A08E50-A4B4-4F7C-8DCC-03E3552C6E3D}" presName="sibTrans" presStyleCnt="0"/>
      <dgm:spPr/>
    </dgm:pt>
    <dgm:pt modelId="{3D9C26B8-D9B9-4E0E-AA08-BD4EB71D36AF}" type="pres">
      <dgm:prSet presAssocID="{5DC841E4-6BB0-4118-A400-F7C3BC659393}" presName="node" presStyleLbl="node1" presStyleIdx="3" presStyleCnt="14">
        <dgm:presLayoutVars>
          <dgm:bulletEnabled val="1"/>
        </dgm:presLayoutVars>
      </dgm:prSet>
      <dgm:spPr/>
    </dgm:pt>
    <dgm:pt modelId="{CC1E4C2F-0E41-4078-9C1D-B31FC51524A2}" type="pres">
      <dgm:prSet presAssocID="{E894124B-3F07-4341-B8EE-3F79540AACF8}" presName="sibTrans" presStyleCnt="0"/>
      <dgm:spPr/>
    </dgm:pt>
    <dgm:pt modelId="{B5204E2D-E674-471C-8D59-CB096CA5AA27}" type="pres">
      <dgm:prSet presAssocID="{D6174B88-99D1-46B7-B201-B0A496562B55}" presName="node" presStyleLbl="node1" presStyleIdx="4" presStyleCnt="14">
        <dgm:presLayoutVars>
          <dgm:bulletEnabled val="1"/>
        </dgm:presLayoutVars>
      </dgm:prSet>
      <dgm:spPr/>
    </dgm:pt>
    <dgm:pt modelId="{B67BFD82-8AC4-4A2B-934B-C2188FAE20E3}" type="pres">
      <dgm:prSet presAssocID="{98BB0E2C-3CA1-4F2C-8B9E-61D1A8A8C29C}" presName="sibTrans" presStyleCnt="0"/>
      <dgm:spPr/>
    </dgm:pt>
    <dgm:pt modelId="{F257C0AE-9001-4A6F-9064-C713A7B49C76}" type="pres">
      <dgm:prSet presAssocID="{5034E98E-28BD-4F04-B129-161F6CBE2197}" presName="node" presStyleLbl="node1" presStyleIdx="5" presStyleCnt="14">
        <dgm:presLayoutVars>
          <dgm:bulletEnabled val="1"/>
        </dgm:presLayoutVars>
      </dgm:prSet>
      <dgm:spPr/>
    </dgm:pt>
    <dgm:pt modelId="{109B43BB-3C33-497F-B2B8-9F5178D0C050}" type="pres">
      <dgm:prSet presAssocID="{30ED932C-28E7-4F0F-ACCC-0AC89EACDE21}" presName="sibTrans" presStyleCnt="0"/>
      <dgm:spPr/>
    </dgm:pt>
    <dgm:pt modelId="{EE95EC2E-0556-4991-B2BC-EB20BEA5EB69}" type="pres">
      <dgm:prSet presAssocID="{4395DF92-C1DE-4858-9023-7A9EACFFC0C4}" presName="node" presStyleLbl="node1" presStyleIdx="6" presStyleCnt="14">
        <dgm:presLayoutVars>
          <dgm:bulletEnabled val="1"/>
        </dgm:presLayoutVars>
      </dgm:prSet>
      <dgm:spPr/>
    </dgm:pt>
    <dgm:pt modelId="{4660D088-7031-4AD6-85EF-A63C3B4E18CC}" type="pres">
      <dgm:prSet presAssocID="{49FCAAA2-A266-4064-86E6-2DF7135258B0}" presName="sibTrans" presStyleCnt="0"/>
      <dgm:spPr/>
    </dgm:pt>
    <dgm:pt modelId="{229699F4-F617-4458-95D5-AC4E6BB23C95}" type="pres">
      <dgm:prSet presAssocID="{D91C7D51-BC8D-43D5-8B96-75870A4D399B}" presName="node" presStyleLbl="node1" presStyleIdx="7" presStyleCnt="14">
        <dgm:presLayoutVars>
          <dgm:bulletEnabled val="1"/>
        </dgm:presLayoutVars>
      </dgm:prSet>
      <dgm:spPr/>
    </dgm:pt>
    <dgm:pt modelId="{C9D4F06F-23FB-4A66-93A0-A1AEAF15192E}" type="pres">
      <dgm:prSet presAssocID="{C73D7A01-664B-4B02-8FBE-C7B40D20EEAA}" presName="sibTrans" presStyleCnt="0"/>
      <dgm:spPr/>
    </dgm:pt>
    <dgm:pt modelId="{35298BCF-E941-4ED6-A2DF-E1AC3EA44663}" type="pres">
      <dgm:prSet presAssocID="{4107D121-CDFF-4ECE-9D53-973828E69807}" presName="node" presStyleLbl="node1" presStyleIdx="8" presStyleCnt="14">
        <dgm:presLayoutVars>
          <dgm:bulletEnabled val="1"/>
        </dgm:presLayoutVars>
      </dgm:prSet>
      <dgm:spPr/>
    </dgm:pt>
    <dgm:pt modelId="{35D04269-1C52-43AC-A82C-F5E6E448987F}" type="pres">
      <dgm:prSet presAssocID="{F6D98F14-3C2F-4751-9F8C-94A1BB28DB62}" presName="sibTrans" presStyleCnt="0"/>
      <dgm:spPr/>
    </dgm:pt>
    <dgm:pt modelId="{6DD71AEA-A653-4F7A-A0D7-0BE9FCDD781B}" type="pres">
      <dgm:prSet presAssocID="{D4717D98-90E6-4145-BD82-76BF824A1912}" presName="node" presStyleLbl="node1" presStyleIdx="9" presStyleCnt="14">
        <dgm:presLayoutVars>
          <dgm:bulletEnabled val="1"/>
        </dgm:presLayoutVars>
      </dgm:prSet>
      <dgm:spPr/>
    </dgm:pt>
    <dgm:pt modelId="{78295D42-0E32-4576-A572-5F9C2058F890}" type="pres">
      <dgm:prSet presAssocID="{305EC5FE-F688-427A-8ED8-5F050DA273E6}" presName="sibTrans" presStyleCnt="0"/>
      <dgm:spPr/>
    </dgm:pt>
    <dgm:pt modelId="{D8EE39A7-DAD8-4D1C-959B-9593575BAA03}" type="pres">
      <dgm:prSet presAssocID="{A826D477-B20E-499E-8842-AB438490C0A9}" presName="node" presStyleLbl="node1" presStyleIdx="10" presStyleCnt="14">
        <dgm:presLayoutVars>
          <dgm:bulletEnabled val="1"/>
        </dgm:presLayoutVars>
      </dgm:prSet>
      <dgm:spPr/>
    </dgm:pt>
    <dgm:pt modelId="{7C21CF05-2D23-4DE1-B272-9F9BDB374AFC}" type="pres">
      <dgm:prSet presAssocID="{901E730E-2411-465D-BA81-64E06739B274}" presName="sibTrans" presStyleCnt="0"/>
      <dgm:spPr/>
    </dgm:pt>
    <dgm:pt modelId="{5B64B198-6DF7-477C-B56E-691C727383F3}" type="pres">
      <dgm:prSet presAssocID="{CAC22522-5675-4408-9668-BEFF4522AA6A}" presName="node" presStyleLbl="node1" presStyleIdx="11" presStyleCnt="14">
        <dgm:presLayoutVars>
          <dgm:bulletEnabled val="1"/>
        </dgm:presLayoutVars>
      </dgm:prSet>
      <dgm:spPr/>
    </dgm:pt>
    <dgm:pt modelId="{C33E0D9C-6107-4E9C-B986-A3E9635BB6DE}" type="pres">
      <dgm:prSet presAssocID="{3407C303-4030-4EA4-978C-7FEC8945EF9F}" presName="sibTrans" presStyleCnt="0"/>
      <dgm:spPr/>
    </dgm:pt>
    <dgm:pt modelId="{9C8285DF-18ED-418A-8406-217ACE8CF447}" type="pres">
      <dgm:prSet presAssocID="{C9A9EE89-1645-435D-9372-43978F5B7426}" presName="node" presStyleLbl="node1" presStyleIdx="12" presStyleCnt="14">
        <dgm:presLayoutVars>
          <dgm:bulletEnabled val="1"/>
        </dgm:presLayoutVars>
      </dgm:prSet>
      <dgm:spPr/>
    </dgm:pt>
    <dgm:pt modelId="{71856A24-D536-4994-BD22-12544A5B8849}" type="pres">
      <dgm:prSet presAssocID="{7371C3B2-A611-4727-9DC2-6B79A20182A6}" presName="sibTrans" presStyleCnt="0"/>
      <dgm:spPr/>
    </dgm:pt>
    <dgm:pt modelId="{EA17EF39-2922-44D0-BC24-884EB487428E}" type="pres">
      <dgm:prSet presAssocID="{F2F9462C-3015-4F76-A250-26E7C6A9A67A}" presName="node" presStyleLbl="node1" presStyleIdx="13" presStyleCnt="14">
        <dgm:presLayoutVars>
          <dgm:bulletEnabled val="1"/>
        </dgm:presLayoutVars>
      </dgm:prSet>
      <dgm:spPr/>
    </dgm:pt>
  </dgm:ptLst>
  <dgm:cxnLst>
    <dgm:cxn modelId="{7E47E607-8E4D-42D5-9FFF-97BCDFD9D3C4}" type="presOf" srcId="{4395DF92-C1DE-4858-9023-7A9EACFFC0C4}" destId="{EE95EC2E-0556-4991-B2BC-EB20BEA5EB69}" srcOrd="0" destOrd="0" presId="urn:microsoft.com/office/officeart/2005/8/layout/default"/>
    <dgm:cxn modelId="{11DEA417-0A73-406F-97FD-BC5B14D0FEF0}" srcId="{3B2E0222-E05F-427A-AACB-7F655A870C01}" destId="{D91C7D51-BC8D-43D5-8B96-75870A4D399B}" srcOrd="7" destOrd="0" parTransId="{A1F13285-C349-47F3-83BE-840C6EF66A27}" sibTransId="{C73D7A01-664B-4B02-8FBE-C7B40D20EEAA}"/>
    <dgm:cxn modelId="{AF3CDE1A-82A6-4C80-AEF9-3DB68E984DDE}" type="presOf" srcId="{4107D121-CDFF-4ECE-9D53-973828E69807}" destId="{35298BCF-E941-4ED6-A2DF-E1AC3EA44663}" srcOrd="0" destOrd="0" presId="urn:microsoft.com/office/officeart/2005/8/layout/default"/>
    <dgm:cxn modelId="{70CCC532-9659-4AB7-A285-44737F623E95}" type="presOf" srcId="{C9A9EE89-1645-435D-9372-43978F5B7426}" destId="{9C8285DF-18ED-418A-8406-217ACE8CF447}" srcOrd="0" destOrd="0" presId="urn:microsoft.com/office/officeart/2005/8/layout/default"/>
    <dgm:cxn modelId="{C183C636-E494-4657-BA4D-3DE50B065168}" srcId="{3B2E0222-E05F-427A-AACB-7F655A870C01}" destId="{65F989E1-5288-46C3-A757-550E34E56602}" srcOrd="1" destOrd="0" parTransId="{E746A266-ED1F-466C-BA9D-12E4EF03DCE6}" sibTransId="{BE1C3C3E-8B7C-4810-BBFE-60858BEB9968}"/>
    <dgm:cxn modelId="{7CC2393E-D0EE-417F-BDBB-E88F15BAFA8D}" type="presOf" srcId="{D4717D98-90E6-4145-BD82-76BF824A1912}" destId="{6DD71AEA-A653-4F7A-A0D7-0BE9FCDD781B}" srcOrd="0" destOrd="0" presId="urn:microsoft.com/office/officeart/2005/8/layout/default"/>
    <dgm:cxn modelId="{FDC0DC41-30F2-4D26-9D70-B43EE82F87D6}" type="presOf" srcId="{F2F9462C-3015-4F76-A250-26E7C6A9A67A}" destId="{EA17EF39-2922-44D0-BC24-884EB487428E}" srcOrd="0" destOrd="0" presId="urn:microsoft.com/office/officeart/2005/8/layout/default"/>
    <dgm:cxn modelId="{CF3DC762-A5FE-4869-9B10-4CB444348A47}" srcId="{3B2E0222-E05F-427A-AACB-7F655A870C01}" destId="{4363EEEE-DA8B-4F5A-9B7F-42F69628D544}" srcOrd="2" destOrd="0" parTransId="{FF1DF990-EC25-4D87-B22B-0463A304AE1C}" sibTransId="{D8A08E50-A4B4-4F7C-8DCC-03E3552C6E3D}"/>
    <dgm:cxn modelId="{9F44B06A-F7FB-4FDC-AB35-802F5640725A}" srcId="{3B2E0222-E05F-427A-AACB-7F655A870C01}" destId="{CAC22522-5675-4408-9668-BEFF4522AA6A}" srcOrd="11" destOrd="0" parTransId="{51295CD9-6EB0-40A8-9C07-E1726F465C6A}" sibTransId="{3407C303-4030-4EA4-978C-7FEC8945EF9F}"/>
    <dgm:cxn modelId="{A15BAC4E-52F5-4CEA-A997-D9C4F5DB6908}" type="presOf" srcId="{D91C7D51-BC8D-43D5-8B96-75870A4D399B}" destId="{229699F4-F617-4458-95D5-AC4E6BB23C95}" srcOrd="0" destOrd="0" presId="urn:microsoft.com/office/officeart/2005/8/layout/default"/>
    <dgm:cxn modelId="{E6A97B75-3D8D-46C1-8F82-5FB7C57A70FB}" srcId="{3B2E0222-E05F-427A-AACB-7F655A870C01}" destId="{D4717D98-90E6-4145-BD82-76BF824A1912}" srcOrd="9" destOrd="0" parTransId="{671B504E-15DD-4092-BFB0-B2871F623E40}" sibTransId="{305EC5FE-F688-427A-8ED8-5F050DA273E6}"/>
    <dgm:cxn modelId="{1A63F78C-358C-441D-AE0F-39C611BC8BD5}" srcId="{3B2E0222-E05F-427A-AACB-7F655A870C01}" destId="{A826D477-B20E-499E-8842-AB438490C0A9}" srcOrd="10" destOrd="0" parTransId="{1215C35F-051B-420E-8BC6-752E3A0ED499}" sibTransId="{901E730E-2411-465D-BA81-64E06739B274}"/>
    <dgm:cxn modelId="{7C2D9A92-5672-42AB-AD53-A7C796DB43CA}" srcId="{3B2E0222-E05F-427A-AACB-7F655A870C01}" destId="{5034E98E-28BD-4F04-B129-161F6CBE2197}" srcOrd="5" destOrd="0" parTransId="{BD0F12D4-37B4-4FAE-BDE0-CB9D9DD7511A}" sibTransId="{30ED932C-28E7-4F0F-ACCC-0AC89EACDE21}"/>
    <dgm:cxn modelId="{A5AC8093-B3C7-4E91-BADB-3DBA510C83F3}" srcId="{3B2E0222-E05F-427A-AACB-7F655A870C01}" destId="{5DC841E4-6BB0-4118-A400-F7C3BC659393}" srcOrd="3" destOrd="0" parTransId="{103B2724-89F7-44A4-8160-EE527C6E25C3}" sibTransId="{E894124B-3F07-4341-B8EE-3F79540AACF8}"/>
    <dgm:cxn modelId="{CB135295-7EFE-4761-A921-D8C37D4CC3AB}" type="presOf" srcId="{65F989E1-5288-46C3-A757-550E34E56602}" destId="{D3150011-4EFB-4797-BA77-E84CFC97D8EA}" srcOrd="0" destOrd="0" presId="urn:microsoft.com/office/officeart/2005/8/layout/default"/>
    <dgm:cxn modelId="{A31FD896-E7A5-4412-853A-00C9A3AB651E}" type="presOf" srcId="{4363EEEE-DA8B-4F5A-9B7F-42F69628D544}" destId="{DFA72D4B-F8E3-473C-86F2-FDB0DFEE12FE}" srcOrd="0" destOrd="0" presId="urn:microsoft.com/office/officeart/2005/8/layout/default"/>
    <dgm:cxn modelId="{B1C70E98-56C5-46F8-8694-91681E20F09C}" srcId="{3B2E0222-E05F-427A-AACB-7F655A870C01}" destId="{4107D121-CDFF-4ECE-9D53-973828E69807}" srcOrd="8" destOrd="0" parTransId="{9805E1FC-E67B-4FCB-9F89-997518EC1005}" sibTransId="{F6D98F14-3C2F-4751-9F8C-94A1BB28DB62}"/>
    <dgm:cxn modelId="{26065D9F-C306-4CED-AF20-889D12D0F66E}" type="presOf" srcId="{5DC841E4-6BB0-4118-A400-F7C3BC659393}" destId="{3D9C26B8-D9B9-4E0E-AA08-BD4EB71D36AF}" srcOrd="0" destOrd="0" presId="urn:microsoft.com/office/officeart/2005/8/layout/default"/>
    <dgm:cxn modelId="{80B065AA-90BE-4761-B05E-D679DB81E0DF}" srcId="{3B2E0222-E05F-427A-AACB-7F655A870C01}" destId="{C9A9EE89-1645-435D-9372-43978F5B7426}" srcOrd="12" destOrd="0" parTransId="{06C1F20A-CBCB-4113-AE29-0F71165E6B02}" sibTransId="{7371C3B2-A611-4727-9DC2-6B79A20182A6}"/>
    <dgm:cxn modelId="{F9552EB3-DAD8-43B1-9914-5E3A364FD53D}" type="presOf" srcId="{D6174B88-99D1-46B7-B201-B0A496562B55}" destId="{B5204E2D-E674-471C-8D59-CB096CA5AA27}" srcOrd="0" destOrd="0" presId="urn:microsoft.com/office/officeart/2005/8/layout/default"/>
    <dgm:cxn modelId="{FF33AFC7-D09F-4F70-8383-CD2E5CADFEC3}" srcId="{3B2E0222-E05F-427A-AACB-7F655A870C01}" destId="{0A04375D-12FC-4E20-BD12-A0A07BD5E11D}" srcOrd="0" destOrd="0" parTransId="{F7D04DC7-338E-4B35-9088-CE8A694B156B}" sibTransId="{F8BC9285-FDB5-48F9-B520-E22D5D9C9DCE}"/>
    <dgm:cxn modelId="{A16DE7C7-5A47-4453-B25E-5AAD02B8CAB1}" type="presOf" srcId="{5034E98E-28BD-4F04-B129-161F6CBE2197}" destId="{F257C0AE-9001-4A6F-9064-C713A7B49C76}" srcOrd="0" destOrd="0" presId="urn:microsoft.com/office/officeart/2005/8/layout/default"/>
    <dgm:cxn modelId="{66F65CC8-8A5B-4055-86FD-2B19AFF08886}" type="presOf" srcId="{CAC22522-5675-4408-9668-BEFF4522AA6A}" destId="{5B64B198-6DF7-477C-B56E-691C727383F3}" srcOrd="0" destOrd="0" presId="urn:microsoft.com/office/officeart/2005/8/layout/default"/>
    <dgm:cxn modelId="{82E3B6C8-10B9-4C1C-B455-AC6C323006B9}" type="presOf" srcId="{0A04375D-12FC-4E20-BD12-A0A07BD5E11D}" destId="{C532436F-3E1C-44BF-894B-3C28685D03B8}" srcOrd="0" destOrd="0" presId="urn:microsoft.com/office/officeart/2005/8/layout/default"/>
    <dgm:cxn modelId="{E17766DF-18F7-43C5-91BF-5DF9B9557659}" srcId="{3B2E0222-E05F-427A-AACB-7F655A870C01}" destId="{4395DF92-C1DE-4858-9023-7A9EACFFC0C4}" srcOrd="6" destOrd="0" parTransId="{7AEFCC8B-E1B7-4B88-A013-DA0EAA0B3AA7}" sibTransId="{49FCAAA2-A266-4064-86E6-2DF7135258B0}"/>
    <dgm:cxn modelId="{174BBFE7-2DA5-4E32-8FE9-2CEE585312DF}" srcId="{3B2E0222-E05F-427A-AACB-7F655A870C01}" destId="{F2F9462C-3015-4F76-A250-26E7C6A9A67A}" srcOrd="13" destOrd="0" parTransId="{99FD8C88-377C-4A1A-8DA7-9E991742EE11}" sibTransId="{5EEADED1-BDDF-4E48-9DA4-FB812F9A64DF}"/>
    <dgm:cxn modelId="{7D5387EB-F309-436E-B4EA-D19F2C744C61}" type="presOf" srcId="{3B2E0222-E05F-427A-AACB-7F655A870C01}" destId="{916347CD-F3FB-43C4-95B5-F07864890C42}" srcOrd="0" destOrd="0" presId="urn:microsoft.com/office/officeart/2005/8/layout/default"/>
    <dgm:cxn modelId="{1C432AF3-2B94-4269-AF8E-7BE7F35BA64C}" srcId="{3B2E0222-E05F-427A-AACB-7F655A870C01}" destId="{D6174B88-99D1-46B7-B201-B0A496562B55}" srcOrd="4" destOrd="0" parTransId="{6767C0F8-8C3E-44B9-BBCA-DF3FDC01A5A6}" sibTransId="{98BB0E2C-3CA1-4F2C-8B9E-61D1A8A8C29C}"/>
    <dgm:cxn modelId="{A74D6CF5-10E4-4A33-B619-2FEEB9CD57D7}" type="presOf" srcId="{A826D477-B20E-499E-8842-AB438490C0A9}" destId="{D8EE39A7-DAD8-4D1C-959B-9593575BAA03}" srcOrd="0" destOrd="0" presId="urn:microsoft.com/office/officeart/2005/8/layout/default"/>
    <dgm:cxn modelId="{319C0EC5-CF7D-4EA4-AC8C-E1214928E3F3}" type="presParOf" srcId="{916347CD-F3FB-43C4-95B5-F07864890C42}" destId="{C532436F-3E1C-44BF-894B-3C28685D03B8}" srcOrd="0" destOrd="0" presId="urn:microsoft.com/office/officeart/2005/8/layout/default"/>
    <dgm:cxn modelId="{BED9077E-ED96-467A-B58F-D2697FB56518}" type="presParOf" srcId="{916347CD-F3FB-43C4-95B5-F07864890C42}" destId="{98796A04-EA64-4ED0-A5D0-A90F144EB9D4}" srcOrd="1" destOrd="0" presId="urn:microsoft.com/office/officeart/2005/8/layout/default"/>
    <dgm:cxn modelId="{0DCB9075-DBD8-436D-A320-EFC1A586BFDA}" type="presParOf" srcId="{916347CD-F3FB-43C4-95B5-F07864890C42}" destId="{D3150011-4EFB-4797-BA77-E84CFC97D8EA}" srcOrd="2" destOrd="0" presId="urn:microsoft.com/office/officeart/2005/8/layout/default"/>
    <dgm:cxn modelId="{F890AA8E-CAB0-4CF1-845F-574C0A0D07E7}" type="presParOf" srcId="{916347CD-F3FB-43C4-95B5-F07864890C42}" destId="{691A7C16-1B59-46B1-87E3-22B95E6F92A6}" srcOrd="3" destOrd="0" presId="urn:microsoft.com/office/officeart/2005/8/layout/default"/>
    <dgm:cxn modelId="{EEB72893-54EA-4C06-8805-090E0F21D959}" type="presParOf" srcId="{916347CD-F3FB-43C4-95B5-F07864890C42}" destId="{DFA72D4B-F8E3-473C-86F2-FDB0DFEE12FE}" srcOrd="4" destOrd="0" presId="urn:microsoft.com/office/officeart/2005/8/layout/default"/>
    <dgm:cxn modelId="{DDA0E697-5536-4D4D-9A06-4C1E974D1835}" type="presParOf" srcId="{916347CD-F3FB-43C4-95B5-F07864890C42}" destId="{C1ED448D-DF40-40CE-86DD-C26D3A79CD54}" srcOrd="5" destOrd="0" presId="urn:microsoft.com/office/officeart/2005/8/layout/default"/>
    <dgm:cxn modelId="{C9A81362-0DA5-48E6-BE47-2C475C977E62}" type="presParOf" srcId="{916347CD-F3FB-43C4-95B5-F07864890C42}" destId="{3D9C26B8-D9B9-4E0E-AA08-BD4EB71D36AF}" srcOrd="6" destOrd="0" presId="urn:microsoft.com/office/officeart/2005/8/layout/default"/>
    <dgm:cxn modelId="{6E05AABF-7282-4401-9162-4B2FE6D09E9B}" type="presParOf" srcId="{916347CD-F3FB-43C4-95B5-F07864890C42}" destId="{CC1E4C2F-0E41-4078-9C1D-B31FC51524A2}" srcOrd="7" destOrd="0" presId="urn:microsoft.com/office/officeart/2005/8/layout/default"/>
    <dgm:cxn modelId="{929039C6-EABB-4590-A3E5-3E2497BF857E}" type="presParOf" srcId="{916347CD-F3FB-43C4-95B5-F07864890C42}" destId="{B5204E2D-E674-471C-8D59-CB096CA5AA27}" srcOrd="8" destOrd="0" presId="urn:microsoft.com/office/officeart/2005/8/layout/default"/>
    <dgm:cxn modelId="{715F148E-B4A5-4EF9-8A20-B03A132D2A44}" type="presParOf" srcId="{916347CD-F3FB-43C4-95B5-F07864890C42}" destId="{B67BFD82-8AC4-4A2B-934B-C2188FAE20E3}" srcOrd="9" destOrd="0" presId="urn:microsoft.com/office/officeart/2005/8/layout/default"/>
    <dgm:cxn modelId="{D7587E89-FFA5-4AE2-82D1-D33951D87A57}" type="presParOf" srcId="{916347CD-F3FB-43C4-95B5-F07864890C42}" destId="{F257C0AE-9001-4A6F-9064-C713A7B49C76}" srcOrd="10" destOrd="0" presId="urn:microsoft.com/office/officeart/2005/8/layout/default"/>
    <dgm:cxn modelId="{5C5BFEC7-DB1C-4A56-928F-A8F0F3914916}" type="presParOf" srcId="{916347CD-F3FB-43C4-95B5-F07864890C42}" destId="{109B43BB-3C33-497F-B2B8-9F5178D0C050}" srcOrd="11" destOrd="0" presId="urn:microsoft.com/office/officeart/2005/8/layout/default"/>
    <dgm:cxn modelId="{6CB022FD-1253-410E-98A1-0C2F28505291}" type="presParOf" srcId="{916347CD-F3FB-43C4-95B5-F07864890C42}" destId="{EE95EC2E-0556-4991-B2BC-EB20BEA5EB69}" srcOrd="12" destOrd="0" presId="urn:microsoft.com/office/officeart/2005/8/layout/default"/>
    <dgm:cxn modelId="{3FA38AB5-1A38-4BCF-BC74-7F28075F9291}" type="presParOf" srcId="{916347CD-F3FB-43C4-95B5-F07864890C42}" destId="{4660D088-7031-4AD6-85EF-A63C3B4E18CC}" srcOrd="13" destOrd="0" presId="urn:microsoft.com/office/officeart/2005/8/layout/default"/>
    <dgm:cxn modelId="{1A182B60-3710-48DE-91EB-5D54E1A6B8B6}" type="presParOf" srcId="{916347CD-F3FB-43C4-95B5-F07864890C42}" destId="{229699F4-F617-4458-95D5-AC4E6BB23C95}" srcOrd="14" destOrd="0" presId="urn:microsoft.com/office/officeart/2005/8/layout/default"/>
    <dgm:cxn modelId="{A356D025-F19A-4BA8-B520-B4D57F841E21}" type="presParOf" srcId="{916347CD-F3FB-43C4-95B5-F07864890C42}" destId="{C9D4F06F-23FB-4A66-93A0-A1AEAF15192E}" srcOrd="15" destOrd="0" presId="urn:microsoft.com/office/officeart/2005/8/layout/default"/>
    <dgm:cxn modelId="{6D57C66D-410D-4A06-A651-C89EBE5B8739}" type="presParOf" srcId="{916347CD-F3FB-43C4-95B5-F07864890C42}" destId="{35298BCF-E941-4ED6-A2DF-E1AC3EA44663}" srcOrd="16" destOrd="0" presId="urn:microsoft.com/office/officeart/2005/8/layout/default"/>
    <dgm:cxn modelId="{67A54600-CEE3-4DB1-9BEF-844E6F6A62A0}" type="presParOf" srcId="{916347CD-F3FB-43C4-95B5-F07864890C42}" destId="{35D04269-1C52-43AC-A82C-F5E6E448987F}" srcOrd="17" destOrd="0" presId="urn:microsoft.com/office/officeart/2005/8/layout/default"/>
    <dgm:cxn modelId="{3B7565D3-0C5D-42F6-95BA-5EF5437CCF09}" type="presParOf" srcId="{916347CD-F3FB-43C4-95B5-F07864890C42}" destId="{6DD71AEA-A653-4F7A-A0D7-0BE9FCDD781B}" srcOrd="18" destOrd="0" presId="urn:microsoft.com/office/officeart/2005/8/layout/default"/>
    <dgm:cxn modelId="{1F70BFA3-976A-4B14-B44A-F87A4E6F4B35}" type="presParOf" srcId="{916347CD-F3FB-43C4-95B5-F07864890C42}" destId="{78295D42-0E32-4576-A572-5F9C2058F890}" srcOrd="19" destOrd="0" presId="urn:microsoft.com/office/officeart/2005/8/layout/default"/>
    <dgm:cxn modelId="{2EE7FF00-0650-416E-B1A6-6736EBC01312}" type="presParOf" srcId="{916347CD-F3FB-43C4-95B5-F07864890C42}" destId="{D8EE39A7-DAD8-4D1C-959B-9593575BAA03}" srcOrd="20" destOrd="0" presId="urn:microsoft.com/office/officeart/2005/8/layout/default"/>
    <dgm:cxn modelId="{B6FF5777-A437-4A94-A369-452F9FF070AE}" type="presParOf" srcId="{916347CD-F3FB-43C4-95B5-F07864890C42}" destId="{7C21CF05-2D23-4DE1-B272-9F9BDB374AFC}" srcOrd="21" destOrd="0" presId="urn:microsoft.com/office/officeart/2005/8/layout/default"/>
    <dgm:cxn modelId="{9084742D-4AE6-484B-B131-0BBC4199AF5E}" type="presParOf" srcId="{916347CD-F3FB-43C4-95B5-F07864890C42}" destId="{5B64B198-6DF7-477C-B56E-691C727383F3}" srcOrd="22" destOrd="0" presId="urn:microsoft.com/office/officeart/2005/8/layout/default"/>
    <dgm:cxn modelId="{FD1D7A7D-25A8-47F3-9915-091CA12974AE}" type="presParOf" srcId="{916347CD-F3FB-43C4-95B5-F07864890C42}" destId="{C33E0D9C-6107-4E9C-B986-A3E9635BB6DE}" srcOrd="23" destOrd="0" presId="urn:microsoft.com/office/officeart/2005/8/layout/default"/>
    <dgm:cxn modelId="{7B21A74E-D9D0-44E7-AC1F-6C53F90EF824}" type="presParOf" srcId="{916347CD-F3FB-43C4-95B5-F07864890C42}" destId="{9C8285DF-18ED-418A-8406-217ACE8CF447}" srcOrd="24" destOrd="0" presId="urn:microsoft.com/office/officeart/2005/8/layout/default"/>
    <dgm:cxn modelId="{5DF725A5-5BB0-409F-A1EF-AE7A3681001E}" type="presParOf" srcId="{916347CD-F3FB-43C4-95B5-F07864890C42}" destId="{71856A24-D536-4994-BD22-12544A5B8849}" srcOrd="25" destOrd="0" presId="urn:microsoft.com/office/officeart/2005/8/layout/default"/>
    <dgm:cxn modelId="{41C4B90D-3926-487A-9D80-E08CAD74893F}" type="presParOf" srcId="{916347CD-F3FB-43C4-95B5-F07864890C42}" destId="{EA17EF39-2922-44D0-BC24-884EB487428E}"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81FBB2-83E4-42C8-ADDD-9DFF5507337E}"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EAFB2C65-962F-47EB-A52A-9B7FAA87A5E0}">
      <dgm:prSet custT="1"/>
      <dgm:spPr/>
      <dgm:t>
        <a:bodyPr/>
        <a:lstStyle/>
        <a:p>
          <a:r>
            <a:rPr lang="en-US" sz="2400"/>
            <a:t>A consummate experimentalist, Rutherford (1871–1937) was responsible for a remarkable series of discoveries in the fields of radioactivity and nuclear physics.</a:t>
          </a:r>
        </a:p>
      </dgm:t>
    </dgm:pt>
    <dgm:pt modelId="{B30F371C-A856-4AD0-888A-94DB2A52FABE}" type="parTrans" cxnId="{F88837FB-8A67-4598-9DD7-A28D73451C69}">
      <dgm:prSet/>
      <dgm:spPr/>
      <dgm:t>
        <a:bodyPr/>
        <a:lstStyle/>
        <a:p>
          <a:endParaRPr lang="en-US" sz="1800"/>
        </a:p>
      </dgm:t>
    </dgm:pt>
    <dgm:pt modelId="{E81DA74B-E8CF-4D1B-B424-41E72B4D0CA4}" type="sibTrans" cxnId="{F88837FB-8A67-4598-9DD7-A28D73451C69}">
      <dgm:prSet/>
      <dgm:spPr/>
      <dgm:t>
        <a:bodyPr/>
        <a:lstStyle/>
        <a:p>
          <a:endParaRPr lang="en-US" sz="1800"/>
        </a:p>
      </dgm:t>
    </dgm:pt>
    <dgm:pt modelId="{3C209E20-F0C0-4E9F-9F51-63FEE936B42D}">
      <dgm:prSet custT="1"/>
      <dgm:spPr/>
      <dgm:t>
        <a:bodyPr/>
        <a:lstStyle/>
        <a:p>
          <a:r>
            <a:rPr lang="en-US" sz="2400"/>
            <a:t>He discovered alpha and beta rays, set forth the laws of radioactive decay, and identified alpha particles as helium nuclei.</a:t>
          </a:r>
        </a:p>
      </dgm:t>
    </dgm:pt>
    <dgm:pt modelId="{935F89B3-861D-4398-A859-2DA5C6E62994}" type="parTrans" cxnId="{8606F6F3-DD06-4CCD-B365-800D02106406}">
      <dgm:prSet/>
      <dgm:spPr/>
      <dgm:t>
        <a:bodyPr/>
        <a:lstStyle/>
        <a:p>
          <a:endParaRPr lang="en-US" sz="1800"/>
        </a:p>
      </dgm:t>
    </dgm:pt>
    <dgm:pt modelId="{A2FF0E6B-6129-4E73-8959-3A2F11DD7C73}" type="sibTrans" cxnId="{8606F6F3-DD06-4CCD-B365-800D02106406}">
      <dgm:prSet/>
      <dgm:spPr/>
      <dgm:t>
        <a:bodyPr/>
        <a:lstStyle/>
        <a:p>
          <a:endParaRPr lang="en-US" sz="1800"/>
        </a:p>
      </dgm:t>
    </dgm:pt>
    <dgm:pt modelId="{931DC4F2-A680-4104-9838-83761AEC839A}">
      <dgm:prSet custT="1"/>
      <dgm:spPr/>
      <dgm:t>
        <a:bodyPr/>
        <a:lstStyle/>
        <a:p>
          <a:r>
            <a:rPr lang="en-IN" sz="2400" dirty="0"/>
            <a:t>He discovered the Half Life of Radiation</a:t>
          </a:r>
          <a:endParaRPr lang="en-US" sz="2400" dirty="0"/>
        </a:p>
      </dgm:t>
    </dgm:pt>
    <dgm:pt modelId="{F386B596-947A-4E4B-A9E6-0649485B14BC}" type="parTrans" cxnId="{FA022B52-F51E-4E95-9D6D-372D07438FE5}">
      <dgm:prSet/>
      <dgm:spPr/>
      <dgm:t>
        <a:bodyPr/>
        <a:lstStyle/>
        <a:p>
          <a:endParaRPr lang="en-US" sz="1800"/>
        </a:p>
      </dgm:t>
    </dgm:pt>
    <dgm:pt modelId="{101EA825-5B0D-48E4-970C-DEE883BF5091}" type="sibTrans" cxnId="{FA022B52-F51E-4E95-9D6D-372D07438FE5}">
      <dgm:prSet/>
      <dgm:spPr/>
      <dgm:t>
        <a:bodyPr/>
        <a:lstStyle/>
        <a:p>
          <a:endParaRPr lang="en-US" sz="1800"/>
        </a:p>
      </dgm:t>
    </dgm:pt>
    <dgm:pt modelId="{EF46EFD7-58AC-4F74-874A-B5AF264E9042}">
      <dgm:prSet custT="1"/>
      <dgm:spPr/>
      <dgm:t>
        <a:bodyPr/>
        <a:lstStyle/>
        <a:p>
          <a:r>
            <a:rPr lang="en-US" sz="2400"/>
            <a:t>Most important, he postulated the nuclear structure of the atom</a:t>
          </a:r>
        </a:p>
      </dgm:t>
    </dgm:pt>
    <dgm:pt modelId="{A964C7C8-D4E7-41AD-A91B-61313CF6282C}" type="parTrans" cxnId="{4D35A45C-A34D-4959-840F-C91F7DCBA133}">
      <dgm:prSet/>
      <dgm:spPr/>
      <dgm:t>
        <a:bodyPr/>
        <a:lstStyle/>
        <a:p>
          <a:endParaRPr lang="en-US" sz="1800"/>
        </a:p>
      </dgm:t>
    </dgm:pt>
    <dgm:pt modelId="{82050C8B-23FD-4F64-A320-DDDEEC39D4DC}" type="sibTrans" cxnId="{4D35A45C-A34D-4959-840F-C91F7DCBA133}">
      <dgm:prSet/>
      <dgm:spPr/>
      <dgm:t>
        <a:bodyPr/>
        <a:lstStyle/>
        <a:p>
          <a:endParaRPr lang="en-US" sz="1800"/>
        </a:p>
      </dgm:t>
    </dgm:pt>
    <dgm:pt modelId="{550366E0-C7D5-45B2-9CDD-AFF9C36FBD41}">
      <dgm:prSet custT="1"/>
      <dgm:spPr/>
      <dgm:t>
        <a:bodyPr/>
        <a:lstStyle/>
        <a:p>
          <a:r>
            <a:rPr lang="en-IN" sz="2400"/>
            <a:t>Published more than 160 Papers in 30 Years</a:t>
          </a:r>
          <a:endParaRPr lang="en-US" sz="2400"/>
        </a:p>
      </dgm:t>
    </dgm:pt>
    <dgm:pt modelId="{82755908-D87A-45E1-BA69-5A0AA8636D1A}" type="parTrans" cxnId="{77238982-7EA4-4399-B9A2-0E30EB1F22B2}">
      <dgm:prSet/>
      <dgm:spPr/>
      <dgm:t>
        <a:bodyPr/>
        <a:lstStyle/>
        <a:p>
          <a:endParaRPr lang="en-US" sz="1800"/>
        </a:p>
      </dgm:t>
    </dgm:pt>
    <dgm:pt modelId="{DA91FA2D-5B2B-4929-B182-4E2DC8895788}" type="sibTrans" cxnId="{77238982-7EA4-4399-B9A2-0E30EB1F22B2}">
      <dgm:prSet/>
      <dgm:spPr/>
      <dgm:t>
        <a:bodyPr/>
        <a:lstStyle/>
        <a:p>
          <a:endParaRPr lang="en-US" sz="1800"/>
        </a:p>
      </dgm:t>
    </dgm:pt>
    <dgm:pt modelId="{37BD0B5F-8522-4B2C-B135-A1CE6F559243}" type="pres">
      <dgm:prSet presAssocID="{3C81FBB2-83E4-42C8-ADDD-9DFF5507337E}" presName="vert0" presStyleCnt="0">
        <dgm:presLayoutVars>
          <dgm:dir/>
          <dgm:animOne val="branch"/>
          <dgm:animLvl val="lvl"/>
        </dgm:presLayoutVars>
      </dgm:prSet>
      <dgm:spPr/>
    </dgm:pt>
    <dgm:pt modelId="{34D3A7D7-292A-4482-895D-4DDC08FC0E1C}" type="pres">
      <dgm:prSet presAssocID="{EAFB2C65-962F-47EB-A52A-9B7FAA87A5E0}" presName="thickLine" presStyleLbl="alignNode1" presStyleIdx="0" presStyleCnt="5"/>
      <dgm:spPr/>
    </dgm:pt>
    <dgm:pt modelId="{47078333-B070-437A-9076-201415AC9959}" type="pres">
      <dgm:prSet presAssocID="{EAFB2C65-962F-47EB-A52A-9B7FAA87A5E0}" presName="horz1" presStyleCnt="0"/>
      <dgm:spPr/>
    </dgm:pt>
    <dgm:pt modelId="{8E281F51-9B62-486D-8511-4DFE2F914F1D}" type="pres">
      <dgm:prSet presAssocID="{EAFB2C65-962F-47EB-A52A-9B7FAA87A5E0}" presName="tx1" presStyleLbl="revTx" presStyleIdx="0" presStyleCnt="5"/>
      <dgm:spPr/>
    </dgm:pt>
    <dgm:pt modelId="{652E8361-EDE6-4306-9420-DAB946BAEA13}" type="pres">
      <dgm:prSet presAssocID="{EAFB2C65-962F-47EB-A52A-9B7FAA87A5E0}" presName="vert1" presStyleCnt="0"/>
      <dgm:spPr/>
    </dgm:pt>
    <dgm:pt modelId="{6D3E7EE6-A9C2-4F37-9ECC-BEA8F300617D}" type="pres">
      <dgm:prSet presAssocID="{3C209E20-F0C0-4E9F-9F51-63FEE936B42D}" presName="thickLine" presStyleLbl="alignNode1" presStyleIdx="1" presStyleCnt="5"/>
      <dgm:spPr/>
    </dgm:pt>
    <dgm:pt modelId="{39083720-F99A-4A64-8134-B91C7009F99E}" type="pres">
      <dgm:prSet presAssocID="{3C209E20-F0C0-4E9F-9F51-63FEE936B42D}" presName="horz1" presStyleCnt="0"/>
      <dgm:spPr/>
    </dgm:pt>
    <dgm:pt modelId="{40EF75CB-7F17-4D21-AB0C-7B3EC6A44576}" type="pres">
      <dgm:prSet presAssocID="{3C209E20-F0C0-4E9F-9F51-63FEE936B42D}" presName="tx1" presStyleLbl="revTx" presStyleIdx="1" presStyleCnt="5"/>
      <dgm:spPr/>
    </dgm:pt>
    <dgm:pt modelId="{9664FAAE-2063-4F9F-97EB-0F6E04C91E01}" type="pres">
      <dgm:prSet presAssocID="{3C209E20-F0C0-4E9F-9F51-63FEE936B42D}" presName="vert1" presStyleCnt="0"/>
      <dgm:spPr/>
    </dgm:pt>
    <dgm:pt modelId="{9A609F5B-2908-4B19-B9E7-854453FF6543}" type="pres">
      <dgm:prSet presAssocID="{931DC4F2-A680-4104-9838-83761AEC839A}" presName="thickLine" presStyleLbl="alignNode1" presStyleIdx="2" presStyleCnt="5"/>
      <dgm:spPr/>
    </dgm:pt>
    <dgm:pt modelId="{32BD1D3D-6363-4C2D-B6C0-5074DA2974A5}" type="pres">
      <dgm:prSet presAssocID="{931DC4F2-A680-4104-9838-83761AEC839A}" presName="horz1" presStyleCnt="0"/>
      <dgm:spPr/>
    </dgm:pt>
    <dgm:pt modelId="{072A8847-8718-452C-BA4E-CA455CEFEB60}" type="pres">
      <dgm:prSet presAssocID="{931DC4F2-A680-4104-9838-83761AEC839A}" presName="tx1" presStyleLbl="revTx" presStyleIdx="2" presStyleCnt="5"/>
      <dgm:spPr/>
    </dgm:pt>
    <dgm:pt modelId="{AD744740-7D1D-4085-958F-25C71A3CD5C3}" type="pres">
      <dgm:prSet presAssocID="{931DC4F2-A680-4104-9838-83761AEC839A}" presName="vert1" presStyleCnt="0"/>
      <dgm:spPr/>
    </dgm:pt>
    <dgm:pt modelId="{27B4A603-D631-4940-967B-A2A9D3AE35A2}" type="pres">
      <dgm:prSet presAssocID="{EF46EFD7-58AC-4F74-874A-B5AF264E9042}" presName="thickLine" presStyleLbl="alignNode1" presStyleIdx="3" presStyleCnt="5"/>
      <dgm:spPr/>
    </dgm:pt>
    <dgm:pt modelId="{0FD5DB34-0866-4BB9-B8A4-E5B473CAB6BA}" type="pres">
      <dgm:prSet presAssocID="{EF46EFD7-58AC-4F74-874A-B5AF264E9042}" presName="horz1" presStyleCnt="0"/>
      <dgm:spPr/>
    </dgm:pt>
    <dgm:pt modelId="{DD69B8C7-0405-423E-819E-2BCACF132554}" type="pres">
      <dgm:prSet presAssocID="{EF46EFD7-58AC-4F74-874A-B5AF264E9042}" presName="tx1" presStyleLbl="revTx" presStyleIdx="3" presStyleCnt="5"/>
      <dgm:spPr/>
    </dgm:pt>
    <dgm:pt modelId="{C91E6683-43EE-4A6E-BE00-57E74ED1A791}" type="pres">
      <dgm:prSet presAssocID="{EF46EFD7-58AC-4F74-874A-B5AF264E9042}" presName="vert1" presStyleCnt="0"/>
      <dgm:spPr/>
    </dgm:pt>
    <dgm:pt modelId="{126D3330-7C07-482B-8B48-E848C912FF24}" type="pres">
      <dgm:prSet presAssocID="{550366E0-C7D5-45B2-9CDD-AFF9C36FBD41}" presName="thickLine" presStyleLbl="alignNode1" presStyleIdx="4" presStyleCnt="5"/>
      <dgm:spPr/>
    </dgm:pt>
    <dgm:pt modelId="{5A89A4A9-B9AC-41E0-98B1-23A79098C123}" type="pres">
      <dgm:prSet presAssocID="{550366E0-C7D5-45B2-9CDD-AFF9C36FBD41}" presName="horz1" presStyleCnt="0"/>
      <dgm:spPr/>
    </dgm:pt>
    <dgm:pt modelId="{C571C443-B79B-4B2A-816D-AA28C223C539}" type="pres">
      <dgm:prSet presAssocID="{550366E0-C7D5-45B2-9CDD-AFF9C36FBD41}" presName="tx1" presStyleLbl="revTx" presStyleIdx="4" presStyleCnt="5"/>
      <dgm:spPr/>
    </dgm:pt>
    <dgm:pt modelId="{4738D089-C62C-43C8-A076-537F4CCA2CD8}" type="pres">
      <dgm:prSet presAssocID="{550366E0-C7D5-45B2-9CDD-AFF9C36FBD41}" presName="vert1" presStyleCnt="0"/>
      <dgm:spPr/>
    </dgm:pt>
  </dgm:ptLst>
  <dgm:cxnLst>
    <dgm:cxn modelId="{4D35A45C-A34D-4959-840F-C91F7DCBA133}" srcId="{3C81FBB2-83E4-42C8-ADDD-9DFF5507337E}" destId="{EF46EFD7-58AC-4F74-874A-B5AF264E9042}" srcOrd="3" destOrd="0" parTransId="{A964C7C8-D4E7-41AD-A91B-61313CF6282C}" sibTransId="{82050C8B-23FD-4F64-A320-DDDEEC39D4DC}"/>
    <dgm:cxn modelId="{FA022B52-F51E-4E95-9D6D-372D07438FE5}" srcId="{3C81FBB2-83E4-42C8-ADDD-9DFF5507337E}" destId="{931DC4F2-A680-4104-9838-83761AEC839A}" srcOrd="2" destOrd="0" parTransId="{F386B596-947A-4E4B-A9E6-0649485B14BC}" sibTransId="{101EA825-5B0D-48E4-970C-DEE883BF5091}"/>
    <dgm:cxn modelId="{77238982-7EA4-4399-B9A2-0E30EB1F22B2}" srcId="{3C81FBB2-83E4-42C8-ADDD-9DFF5507337E}" destId="{550366E0-C7D5-45B2-9CDD-AFF9C36FBD41}" srcOrd="4" destOrd="0" parTransId="{82755908-D87A-45E1-BA69-5A0AA8636D1A}" sibTransId="{DA91FA2D-5B2B-4929-B182-4E2DC8895788}"/>
    <dgm:cxn modelId="{5D4A949D-ED62-40D1-AED9-430DD95F4EE9}" type="presOf" srcId="{EF46EFD7-58AC-4F74-874A-B5AF264E9042}" destId="{DD69B8C7-0405-423E-819E-2BCACF132554}" srcOrd="0" destOrd="0" presId="urn:microsoft.com/office/officeart/2008/layout/LinedList"/>
    <dgm:cxn modelId="{E1FA52A7-A2F1-4AA7-B835-CC12ED49E45D}" type="presOf" srcId="{931DC4F2-A680-4104-9838-83761AEC839A}" destId="{072A8847-8718-452C-BA4E-CA455CEFEB60}" srcOrd="0" destOrd="0" presId="urn:microsoft.com/office/officeart/2008/layout/LinedList"/>
    <dgm:cxn modelId="{144E19CC-E7C1-4D15-8B6F-2933CB6A4627}" type="presOf" srcId="{3C81FBB2-83E4-42C8-ADDD-9DFF5507337E}" destId="{37BD0B5F-8522-4B2C-B135-A1CE6F559243}" srcOrd="0" destOrd="0" presId="urn:microsoft.com/office/officeart/2008/layout/LinedList"/>
    <dgm:cxn modelId="{7C5162EB-BC0E-4A81-83F7-05FD635C6A08}" type="presOf" srcId="{3C209E20-F0C0-4E9F-9F51-63FEE936B42D}" destId="{40EF75CB-7F17-4D21-AB0C-7B3EC6A44576}" srcOrd="0" destOrd="0" presId="urn:microsoft.com/office/officeart/2008/layout/LinedList"/>
    <dgm:cxn modelId="{973DA3F3-F14B-4A53-982B-1BF01ECA1879}" type="presOf" srcId="{EAFB2C65-962F-47EB-A52A-9B7FAA87A5E0}" destId="{8E281F51-9B62-486D-8511-4DFE2F914F1D}" srcOrd="0" destOrd="0" presId="urn:microsoft.com/office/officeart/2008/layout/LinedList"/>
    <dgm:cxn modelId="{8606F6F3-DD06-4CCD-B365-800D02106406}" srcId="{3C81FBB2-83E4-42C8-ADDD-9DFF5507337E}" destId="{3C209E20-F0C0-4E9F-9F51-63FEE936B42D}" srcOrd="1" destOrd="0" parTransId="{935F89B3-861D-4398-A859-2DA5C6E62994}" sibTransId="{A2FF0E6B-6129-4E73-8959-3A2F11DD7C73}"/>
    <dgm:cxn modelId="{4DA6E9F6-1F15-45DB-8E35-40CCC8667B7C}" type="presOf" srcId="{550366E0-C7D5-45B2-9CDD-AFF9C36FBD41}" destId="{C571C443-B79B-4B2A-816D-AA28C223C539}" srcOrd="0" destOrd="0" presId="urn:microsoft.com/office/officeart/2008/layout/LinedList"/>
    <dgm:cxn modelId="{F88837FB-8A67-4598-9DD7-A28D73451C69}" srcId="{3C81FBB2-83E4-42C8-ADDD-9DFF5507337E}" destId="{EAFB2C65-962F-47EB-A52A-9B7FAA87A5E0}" srcOrd="0" destOrd="0" parTransId="{B30F371C-A856-4AD0-888A-94DB2A52FABE}" sibTransId="{E81DA74B-E8CF-4D1B-B424-41E72B4D0CA4}"/>
    <dgm:cxn modelId="{B0CCE1DC-5054-4978-A1C5-CCD3ECA68FF5}" type="presParOf" srcId="{37BD0B5F-8522-4B2C-B135-A1CE6F559243}" destId="{34D3A7D7-292A-4482-895D-4DDC08FC0E1C}" srcOrd="0" destOrd="0" presId="urn:microsoft.com/office/officeart/2008/layout/LinedList"/>
    <dgm:cxn modelId="{9BDDC887-2D47-473D-9EB1-607A0EBD63F3}" type="presParOf" srcId="{37BD0B5F-8522-4B2C-B135-A1CE6F559243}" destId="{47078333-B070-437A-9076-201415AC9959}" srcOrd="1" destOrd="0" presId="urn:microsoft.com/office/officeart/2008/layout/LinedList"/>
    <dgm:cxn modelId="{710D85A5-0A95-40C6-A04A-EDEEE4EF6E0C}" type="presParOf" srcId="{47078333-B070-437A-9076-201415AC9959}" destId="{8E281F51-9B62-486D-8511-4DFE2F914F1D}" srcOrd="0" destOrd="0" presId="urn:microsoft.com/office/officeart/2008/layout/LinedList"/>
    <dgm:cxn modelId="{95457AA2-C978-4265-86EF-9B9C9ECB6C66}" type="presParOf" srcId="{47078333-B070-437A-9076-201415AC9959}" destId="{652E8361-EDE6-4306-9420-DAB946BAEA13}" srcOrd="1" destOrd="0" presId="urn:microsoft.com/office/officeart/2008/layout/LinedList"/>
    <dgm:cxn modelId="{AABA76BB-9163-495C-BFD8-D015376C59B5}" type="presParOf" srcId="{37BD0B5F-8522-4B2C-B135-A1CE6F559243}" destId="{6D3E7EE6-A9C2-4F37-9ECC-BEA8F300617D}" srcOrd="2" destOrd="0" presId="urn:microsoft.com/office/officeart/2008/layout/LinedList"/>
    <dgm:cxn modelId="{ED4EEB88-83EF-4E01-A659-D1BE2B8B618D}" type="presParOf" srcId="{37BD0B5F-8522-4B2C-B135-A1CE6F559243}" destId="{39083720-F99A-4A64-8134-B91C7009F99E}" srcOrd="3" destOrd="0" presId="urn:microsoft.com/office/officeart/2008/layout/LinedList"/>
    <dgm:cxn modelId="{31FE217B-E94C-476A-911D-F1F6142A800B}" type="presParOf" srcId="{39083720-F99A-4A64-8134-B91C7009F99E}" destId="{40EF75CB-7F17-4D21-AB0C-7B3EC6A44576}" srcOrd="0" destOrd="0" presId="urn:microsoft.com/office/officeart/2008/layout/LinedList"/>
    <dgm:cxn modelId="{7AD7FBD6-2770-4ECF-B7BA-3CC992667EC6}" type="presParOf" srcId="{39083720-F99A-4A64-8134-B91C7009F99E}" destId="{9664FAAE-2063-4F9F-97EB-0F6E04C91E01}" srcOrd="1" destOrd="0" presId="urn:microsoft.com/office/officeart/2008/layout/LinedList"/>
    <dgm:cxn modelId="{9D229976-345D-4804-8F9B-55BF66690A28}" type="presParOf" srcId="{37BD0B5F-8522-4B2C-B135-A1CE6F559243}" destId="{9A609F5B-2908-4B19-B9E7-854453FF6543}" srcOrd="4" destOrd="0" presId="urn:microsoft.com/office/officeart/2008/layout/LinedList"/>
    <dgm:cxn modelId="{285399FA-1F95-442D-8C70-E0BF5EF444EB}" type="presParOf" srcId="{37BD0B5F-8522-4B2C-B135-A1CE6F559243}" destId="{32BD1D3D-6363-4C2D-B6C0-5074DA2974A5}" srcOrd="5" destOrd="0" presId="urn:microsoft.com/office/officeart/2008/layout/LinedList"/>
    <dgm:cxn modelId="{87B06D28-6851-4ADC-A479-961D6713896D}" type="presParOf" srcId="{32BD1D3D-6363-4C2D-B6C0-5074DA2974A5}" destId="{072A8847-8718-452C-BA4E-CA455CEFEB60}" srcOrd="0" destOrd="0" presId="urn:microsoft.com/office/officeart/2008/layout/LinedList"/>
    <dgm:cxn modelId="{499B6A1B-1859-4D5D-8DF5-9352DE5D968C}" type="presParOf" srcId="{32BD1D3D-6363-4C2D-B6C0-5074DA2974A5}" destId="{AD744740-7D1D-4085-958F-25C71A3CD5C3}" srcOrd="1" destOrd="0" presId="urn:microsoft.com/office/officeart/2008/layout/LinedList"/>
    <dgm:cxn modelId="{A354E27C-D7C8-4066-939D-B0257431AFFE}" type="presParOf" srcId="{37BD0B5F-8522-4B2C-B135-A1CE6F559243}" destId="{27B4A603-D631-4940-967B-A2A9D3AE35A2}" srcOrd="6" destOrd="0" presId="urn:microsoft.com/office/officeart/2008/layout/LinedList"/>
    <dgm:cxn modelId="{65C554FA-7541-4D87-999B-BFF92B8E7809}" type="presParOf" srcId="{37BD0B5F-8522-4B2C-B135-A1CE6F559243}" destId="{0FD5DB34-0866-4BB9-B8A4-E5B473CAB6BA}" srcOrd="7" destOrd="0" presId="urn:microsoft.com/office/officeart/2008/layout/LinedList"/>
    <dgm:cxn modelId="{992DDA49-4131-4A0A-A4E3-BFE0489B5CEB}" type="presParOf" srcId="{0FD5DB34-0866-4BB9-B8A4-E5B473CAB6BA}" destId="{DD69B8C7-0405-423E-819E-2BCACF132554}" srcOrd="0" destOrd="0" presId="urn:microsoft.com/office/officeart/2008/layout/LinedList"/>
    <dgm:cxn modelId="{CFD016C9-CB87-4731-BA05-EEE87BA6EA3D}" type="presParOf" srcId="{0FD5DB34-0866-4BB9-B8A4-E5B473CAB6BA}" destId="{C91E6683-43EE-4A6E-BE00-57E74ED1A791}" srcOrd="1" destOrd="0" presId="urn:microsoft.com/office/officeart/2008/layout/LinedList"/>
    <dgm:cxn modelId="{C2F616BE-B917-4E85-94D0-1BB55B8B3AC0}" type="presParOf" srcId="{37BD0B5F-8522-4B2C-B135-A1CE6F559243}" destId="{126D3330-7C07-482B-8B48-E848C912FF24}" srcOrd="8" destOrd="0" presId="urn:microsoft.com/office/officeart/2008/layout/LinedList"/>
    <dgm:cxn modelId="{E1D8BFE0-47AF-4B32-87B5-F534A9D5CCAF}" type="presParOf" srcId="{37BD0B5F-8522-4B2C-B135-A1CE6F559243}" destId="{5A89A4A9-B9AC-41E0-98B1-23A79098C123}" srcOrd="9" destOrd="0" presId="urn:microsoft.com/office/officeart/2008/layout/LinedList"/>
    <dgm:cxn modelId="{5A3C1240-6112-44E6-A848-7CCABEE129C1}" type="presParOf" srcId="{5A89A4A9-B9AC-41E0-98B1-23A79098C123}" destId="{C571C443-B79B-4B2A-816D-AA28C223C539}" srcOrd="0" destOrd="0" presId="urn:microsoft.com/office/officeart/2008/layout/LinedList"/>
    <dgm:cxn modelId="{F720C644-DCB7-4423-A892-D7974AA1CBCB}" type="presParOf" srcId="{5A89A4A9-B9AC-41E0-98B1-23A79098C123}" destId="{4738D089-C62C-43C8-A076-537F4CCA2CD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ACB1D0-1F3E-4605-AD97-FEC6A8FE38C1}"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US"/>
        </a:p>
      </dgm:t>
    </dgm:pt>
    <dgm:pt modelId="{CE43B27C-1F00-4E9D-81F0-D6A6AB811643}">
      <dgm:prSet custT="1"/>
      <dgm:spPr/>
      <dgm:t>
        <a:bodyPr/>
        <a:lstStyle/>
        <a:p>
          <a:pPr>
            <a:lnSpc>
              <a:spcPct val="100000"/>
            </a:lnSpc>
            <a:defRPr cap="all"/>
          </a:pPr>
          <a:r>
            <a:rPr lang="en-IN" sz="2000" cap="none" dirty="0">
              <a:latin typeface="Special Elite" panose="02000506000000020004" pitchFamily="2" charset="0"/>
            </a:rPr>
            <a:t>Krishnaraj PT - Presentation, Alpha and Beta Rays</a:t>
          </a:r>
          <a:endParaRPr lang="en-US" sz="2000" cap="none" dirty="0">
            <a:latin typeface="Special Elite" panose="02000506000000020004" pitchFamily="2" charset="0"/>
          </a:endParaRPr>
        </a:p>
      </dgm:t>
    </dgm:pt>
    <dgm:pt modelId="{1373358F-2123-4FA2-908E-939A7884D3D5}" type="parTrans" cxnId="{437307CC-01AA-4065-8043-B8CD3872DE4B}">
      <dgm:prSet/>
      <dgm:spPr/>
      <dgm:t>
        <a:bodyPr/>
        <a:lstStyle/>
        <a:p>
          <a:endParaRPr lang="en-US"/>
        </a:p>
      </dgm:t>
    </dgm:pt>
    <dgm:pt modelId="{224DC973-A9FF-408B-A202-FF80D3E64E8C}" type="sibTrans" cxnId="{437307CC-01AA-4065-8043-B8CD3872DE4B}">
      <dgm:prSet/>
      <dgm:spPr/>
      <dgm:t>
        <a:bodyPr/>
        <a:lstStyle/>
        <a:p>
          <a:endParaRPr lang="en-US"/>
        </a:p>
      </dgm:t>
    </dgm:pt>
    <dgm:pt modelId="{D8392DF6-E811-48AB-A25D-24C26BB173AA}">
      <dgm:prSet custT="1"/>
      <dgm:spPr/>
      <dgm:t>
        <a:bodyPr/>
        <a:lstStyle/>
        <a:p>
          <a:pPr>
            <a:lnSpc>
              <a:spcPct val="100000"/>
            </a:lnSpc>
            <a:defRPr cap="all"/>
          </a:pPr>
          <a:r>
            <a:rPr lang="en-IN" sz="2000" kern="1200" cap="none" dirty="0">
              <a:latin typeface="Special Elite" panose="02000506000000020004" pitchFamily="2" charset="0"/>
              <a:ea typeface="+mn-ea"/>
              <a:cs typeface="+mn-cs"/>
            </a:rPr>
            <a:t>Tirth </a:t>
          </a:r>
          <a:r>
            <a:rPr lang="en-IN" sz="2000" kern="1200" cap="none" dirty="0" err="1">
              <a:latin typeface="Special Elite" panose="02000506000000020004" pitchFamily="2" charset="0"/>
              <a:ea typeface="+mn-ea"/>
              <a:cs typeface="+mn-cs"/>
            </a:rPr>
            <a:t>Thesiya</a:t>
          </a:r>
          <a:r>
            <a:rPr lang="en-IN" sz="2000" kern="1200" cap="none" dirty="0">
              <a:latin typeface="Special Elite" panose="02000506000000020004" pitchFamily="2" charset="0"/>
              <a:ea typeface="+mn-ea"/>
              <a:cs typeface="+mn-cs"/>
            </a:rPr>
            <a:t> –</a:t>
          </a:r>
        </a:p>
        <a:p>
          <a:pPr>
            <a:lnSpc>
              <a:spcPct val="100000"/>
            </a:lnSpc>
            <a:defRPr cap="all"/>
          </a:pPr>
          <a:r>
            <a:rPr lang="en-IN" sz="2000" kern="1200" cap="none" dirty="0">
              <a:latin typeface="Special Elite" panose="02000506000000020004" pitchFamily="2" charset="0"/>
              <a:ea typeface="+mn-ea"/>
              <a:cs typeface="+mn-cs"/>
            </a:rPr>
            <a:t>Gold Foil Experiment</a:t>
          </a:r>
          <a:endParaRPr lang="en-US" sz="2000" kern="1200" cap="none" dirty="0">
            <a:latin typeface="Special Elite" panose="02000506000000020004" pitchFamily="2" charset="0"/>
            <a:ea typeface="+mn-ea"/>
            <a:cs typeface="+mn-cs"/>
          </a:endParaRPr>
        </a:p>
      </dgm:t>
    </dgm:pt>
    <dgm:pt modelId="{B6E080A4-1E15-4481-A14B-47D8B3A00614}" type="parTrans" cxnId="{D0E6B5AB-DCFB-4C3B-BD60-2FB7B71AEE1F}">
      <dgm:prSet/>
      <dgm:spPr/>
      <dgm:t>
        <a:bodyPr/>
        <a:lstStyle/>
        <a:p>
          <a:endParaRPr lang="en-US"/>
        </a:p>
      </dgm:t>
    </dgm:pt>
    <dgm:pt modelId="{EA15B7BC-1888-4550-AFC2-52FDEF6BDC09}" type="sibTrans" cxnId="{D0E6B5AB-DCFB-4C3B-BD60-2FB7B71AEE1F}">
      <dgm:prSet/>
      <dgm:spPr/>
      <dgm:t>
        <a:bodyPr/>
        <a:lstStyle/>
        <a:p>
          <a:endParaRPr lang="en-US"/>
        </a:p>
      </dgm:t>
    </dgm:pt>
    <dgm:pt modelId="{5EB7AF39-53C4-44B8-B23E-CF22665B60BE}">
      <dgm:prSet custT="1"/>
      <dgm:spPr/>
      <dgm:t>
        <a:bodyPr/>
        <a:lstStyle/>
        <a:p>
          <a:pPr>
            <a:lnSpc>
              <a:spcPct val="100000"/>
            </a:lnSpc>
            <a:defRPr cap="all"/>
          </a:pPr>
          <a:r>
            <a:rPr lang="en-IN" sz="2000" kern="1200" cap="none" dirty="0" err="1">
              <a:latin typeface="Special Elite" panose="02000506000000020004" pitchFamily="2" charset="0"/>
              <a:ea typeface="+mn-ea"/>
              <a:cs typeface="+mn-cs"/>
            </a:rPr>
            <a:t>Pranaav</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Suratwala</a:t>
          </a:r>
          <a:r>
            <a:rPr lang="en-IN" sz="2000" kern="1200" cap="none" dirty="0">
              <a:latin typeface="Special Elite" panose="02000506000000020004" pitchFamily="2" charset="0"/>
              <a:ea typeface="+mn-ea"/>
              <a:cs typeface="+mn-cs"/>
            </a:rPr>
            <a:t> –</a:t>
          </a:r>
        </a:p>
        <a:p>
          <a:pPr>
            <a:lnSpc>
              <a:spcPct val="100000"/>
            </a:lnSpc>
            <a:defRPr cap="all"/>
          </a:pPr>
          <a:r>
            <a:rPr lang="en-IN" sz="2000" kern="1200" cap="none" dirty="0">
              <a:latin typeface="Special Elite" panose="02000506000000020004" pitchFamily="2" charset="0"/>
              <a:ea typeface="+mn-ea"/>
              <a:cs typeface="+mn-cs"/>
            </a:rPr>
            <a:t>Notable Mentors and Students</a:t>
          </a:r>
          <a:endParaRPr lang="en-US" sz="2000" kern="1200" cap="none" dirty="0">
            <a:latin typeface="Special Elite" panose="02000506000000020004" pitchFamily="2" charset="0"/>
            <a:ea typeface="+mn-ea"/>
            <a:cs typeface="+mn-cs"/>
          </a:endParaRPr>
        </a:p>
      </dgm:t>
    </dgm:pt>
    <dgm:pt modelId="{6F80BFEA-2EE1-4832-8A08-013A550CB815}" type="parTrans" cxnId="{3AD3E2DF-B2B6-48ED-8C3C-7167438C904E}">
      <dgm:prSet/>
      <dgm:spPr/>
      <dgm:t>
        <a:bodyPr/>
        <a:lstStyle/>
        <a:p>
          <a:endParaRPr lang="en-US"/>
        </a:p>
      </dgm:t>
    </dgm:pt>
    <dgm:pt modelId="{61186CBD-7751-476D-8C22-5CF84CD58C30}" type="sibTrans" cxnId="{3AD3E2DF-B2B6-48ED-8C3C-7167438C904E}">
      <dgm:prSet/>
      <dgm:spPr/>
      <dgm:t>
        <a:bodyPr/>
        <a:lstStyle/>
        <a:p>
          <a:endParaRPr lang="en-US"/>
        </a:p>
      </dgm:t>
    </dgm:pt>
    <dgm:pt modelId="{D26577B3-D80B-496A-B432-EC58147EED07}">
      <dgm:prSet custT="1"/>
      <dgm:spPr/>
      <dgm:t>
        <a:bodyPr/>
        <a:lstStyle/>
        <a:p>
          <a:pPr>
            <a:lnSpc>
              <a:spcPct val="100000"/>
            </a:lnSpc>
            <a:defRPr cap="all"/>
          </a:pPr>
          <a:r>
            <a:rPr lang="en-IN" sz="2000" kern="1200" cap="none" dirty="0" err="1">
              <a:latin typeface="Special Elite" panose="02000506000000020004" pitchFamily="2" charset="0"/>
              <a:ea typeface="+mn-ea"/>
              <a:cs typeface="+mn-cs"/>
            </a:rPr>
            <a:t>Devanshu</a:t>
          </a:r>
          <a:r>
            <a:rPr lang="en-IN" sz="2000" kern="1200" cap="none" dirty="0">
              <a:latin typeface="Special Elite" panose="02000506000000020004" pitchFamily="2" charset="0"/>
              <a:ea typeface="+mn-ea"/>
              <a:cs typeface="+mn-cs"/>
            </a:rPr>
            <a:t> Surana –</a:t>
          </a:r>
          <a:endParaRPr lang="en-US" sz="2000" kern="1200" cap="none" dirty="0">
            <a:latin typeface="Special Elite" panose="02000506000000020004" pitchFamily="2" charset="0"/>
            <a:ea typeface="+mn-ea"/>
            <a:cs typeface="+mn-cs"/>
          </a:endParaRPr>
        </a:p>
        <a:p>
          <a:pPr>
            <a:lnSpc>
              <a:spcPct val="100000"/>
            </a:lnSpc>
            <a:defRPr cap="all"/>
          </a:pPr>
          <a:r>
            <a:rPr lang="en-IN" sz="2000" kern="1200" cap="none" dirty="0">
              <a:latin typeface="Special Elite" panose="02000506000000020004" pitchFamily="2" charset="0"/>
              <a:ea typeface="+mn-ea"/>
              <a:cs typeface="+mn-cs"/>
            </a:rPr>
            <a:t>Chemical Accomplishments and Awards</a:t>
          </a:r>
          <a:endParaRPr lang="en-US" sz="2000" kern="1200" cap="none" dirty="0">
            <a:latin typeface="Special Elite" panose="02000506000000020004" pitchFamily="2" charset="0"/>
            <a:ea typeface="+mn-ea"/>
            <a:cs typeface="+mn-cs"/>
          </a:endParaRPr>
        </a:p>
      </dgm:t>
    </dgm:pt>
    <dgm:pt modelId="{CE93E3CA-CA26-45F4-BA6E-D29A1895C301}" type="parTrans" cxnId="{BC177909-D66D-41ED-ABCF-220214C1CE55}">
      <dgm:prSet/>
      <dgm:spPr/>
      <dgm:t>
        <a:bodyPr/>
        <a:lstStyle/>
        <a:p>
          <a:endParaRPr lang="en-US"/>
        </a:p>
      </dgm:t>
    </dgm:pt>
    <dgm:pt modelId="{D610010B-680F-4623-896D-8CD537A0C3A3}" type="sibTrans" cxnId="{BC177909-D66D-41ED-ABCF-220214C1CE55}">
      <dgm:prSet/>
      <dgm:spPr/>
      <dgm:t>
        <a:bodyPr/>
        <a:lstStyle/>
        <a:p>
          <a:endParaRPr lang="en-US"/>
        </a:p>
      </dgm:t>
    </dgm:pt>
    <dgm:pt modelId="{1FE32418-F661-4BDD-A346-A2D64F669F58}">
      <dgm:prSet custT="1"/>
      <dgm:spPr/>
      <dgm:t>
        <a:bodyPr/>
        <a:lstStyle/>
        <a:p>
          <a:pPr>
            <a:lnSpc>
              <a:spcPct val="100000"/>
            </a:lnSpc>
            <a:defRPr cap="all"/>
          </a:pPr>
          <a:r>
            <a:rPr lang="en-IN" sz="2000" kern="1200" cap="none" dirty="0" err="1">
              <a:latin typeface="Special Elite" panose="02000506000000020004" pitchFamily="2" charset="0"/>
              <a:ea typeface="+mn-ea"/>
              <a:cs typeface="+mn-cs"/>
            </a:rPr>
            <a:t>Vedant</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Shirode</a:t>
          </a:r>
          <a:r>
            <a:rPr lang="en-IN" sz="2000" kern="1200" cap="none" dirty="0">
              <a:latin typeface="Special Elite" panose="02000506000000020004" pitchFamily="2" charset="0"/>
              <a:ea typeface="+mn-ea"/>
              <a:cs typeface="+mn-cs"/>
            </a:rPr>
            <a:t> – Introduction</a:t>
          </a:r>
          <a:endParaRPr lang="en-US" sz="2000" kern="1200" cap="none" dirty="0">
            <a:latin typeface="Special Elite" panose="02000506000000020004" pitchFamily="2" charset="0"/>
            <a:ea typeface="+mn-ea"/>
            <a:cs typeface="+mn-cs"/>
          </a:endParaRPr>
        </a:p>
      </dgm:t>
    </dgm:pt>
    <dgm:pt modelId="{5ED8F38F-0831-4CAA-98B9-3B249583D304}" type="parTrans" cxnId="{453D439C-1DF2-420D-BFA7-716B7DC0387A}">
      <dgm:prSet/>
      <dgm:spPr/>
      <dgm:t>
        <a:bodyPr/>
        <a:lstStyle/>
        <a:p>
          <a:endParaRPr lang="en-US"/>
        </a:p>
      </dgm:t>
    </dgm:pt>
    <dgm:pt modelId="{DA2DD0E0-AE24-4693-ACDD-5C4D4E131E48}" type="sibTrans" cxnId="{453D439C-1DF2-420D-BFA7-716B7DC0387A}">
      <dgm:prSet/>
      <dgm:spPr/>
      <dgm:t>
        <a:bodyPr/>
        <a:lstStyle/>
        <a:p>
          <a:endParaRPr lang="en-US"/>
        </a:p>
      </dgm:t>
    </dgm:pt>
    <dgm:pt modelId="{C903B989-75AE-42E9-A446-42638AC642DB}" type="pres">
      <dgm:prSet presAssocID="{DEACB1D0-1F3E-4605-AD97-FEC6A8FE38C1}" presName="vert0" presStyleCnt="0">
        <dgm:presLayoutVars>
          <dgm:dir/>
          <dgm:animOne val="branch"/>
          <dgm:animLvl val="lvl"/>
        </dgm:presLayoutVars>
      </dgm:prSet>
      <dgm:spPr/>
    </dgm:pt>
    <dgm:pt modelId="{6DC7E683-E85C-41ED-9DC5-52E452EEDA6C}" type="pres">
      <dgm:prSet presAssocID="{CE43B27C-1F00-4E9D-81F0-D6A6AB811643}" presName="thickLine" presStyleLbl="alignNode1" presStyleIdx="0" presStyleCnt="5"/>
      <dgm:spPr/>
    </dgm:pt>
    <dgm:pt modelId="{6A2C1040-3C5B-4E83-867A-023EC2293A21}" type="pres">
      <dgm:prSet presAssocID="{CE43B27C-1F00-4E9D-81F0-D6A6AB811643}" presName="horz1" presStyleCnt="0"/>
      <dgm:spPr/>
    </dgm:pt>
    <dgm:pt modelId="{BE8008A2-F79E-42C1-A1B4-2716F1DA6028}" type="pres">
      <dgm:prSet presAssocID="{CE43B27C-1F00-4E9D-81F0-D6A6AB811643}" presName="tx1" presStyleLbl="revTx" presStyleIdx="0" presStyleCnt="5" custLinFactNeighborY="-640"/>
      <dgm:spPr/>
    </dgm:pt>
    <dgm:pt modelId="{E30ED2D9-A360-48D9-8657-388A245FD81F}" type="pres">
      <dgm:prSet presAssocID="{CE43B27C-1F00-4E9D-81F0-D6A6AB811643}" presName="vert1" presStyleCnt="0"/>
      <dgm:spPr/>
    </dgm:pt>
    <dgm:pt modelId="{EA96C721-4B46-4909-9863-EA24A26213A5}" type="pres">
      <dgm:prSet presAssocID="{D8392DF6-E811-48AB-A25D-24C26BB173AA}" presName="thickLine" presStyleLbl="alignNode1" presStyleIdx="1" presStyleCnt="5"/>
      <dgm:spPr/>
    </dgm:pt>
    <dgm:pt modelId="{ADAF638A-7E13-43DC-8B85-692DBD7B4845}" type="pres">
      <dgm:prSet presAssocID="{D8392DF6-E811-48AB-A25D-24C26BB173AA}" presName="horz1" presStyleCnt="0"/>
      <dgm:spPr/>
    </dgm:pt>
    <dgm:pt modelId="{D4EF2A87-4896-423C-B958-B4FD7C3FB195}" type="pres">
      <dgm:prSet presAssocID="{D8392DF6-E811-48AB-A25D-24C26BB173AA}" presName="tx1" presStyleLbl="revTx" presStyleIdx="1" presStyleCnt="5"/>
      <dgm:spPr/>
    </dgm:pt>
    <dgm:pt modelId="{6D3D02C0-70E7-4192-A1DC-16BC85100AEA}" type="pres">
      <dgm:prSet presAssocID="{D8392DF6-E811-48AB-A25D-24C26BB173AA}" presName="vert1" presStyleCnt="0"/>
      <dgm:spPr/>
    </dgm:pt>
    <dgm:pt modelId="{097EE0C8-00E7-48D6-B53C-E02AB17B2F30}" type="pres">
      <dgm:prSet presAssocID="{5EB7AF39-53C4-44B8-B23E-CF22665B60BE}" presName="thickLine" presStyleLbl="alignNode1" presStyleIdx="2" presStyleCnt="5"/>
      <dgm:spPr/>
    </dgm:pt>
    <dgm:pt modelId="{B7C11541-00CE-4545-81F3-77C1FF27F955}" type="pres">
      <dgm:prSet presAssocID="{5EB7AF39-53C4-44B8-B23E-CF22665B60BE}" presName="horz1" presStyleCnt="0"/>
      <dgm:spPr/>
    </dgm:pt>
    <dgm:pt modelId="{1AB234A0-70BA-4D91-95D6-20A26EAC2274}" type="pres">
      <dgm:prSet presAssocID="{5EB7AF39-53C4-44B8-B23E-CF22665B60BE}" presName="tx1" presStyleLbl="revTx" presStyleIdx="2" presStyleCnt="5"/>
      <dgm:spPr/>
    </dgm:pt>
    <dgm:pt modelId="{10B100F2-1A6A-4827-95B8-FFB89AA870F5}" type="pres">
      <dgm:prSet presAssocID="{5EB7AF39-53C4-44B8-B23E-CF22665B60BE}" presName="vert1" presStyleCnt="0"/>
      <dgm:spPr/>
    </dgm:pt>
    <dgm:pt modelId="{62872FC1-6014-4AB0-8632-4C406117DA49}" type="pres">
      <dgm:prSet presAssocID="{D26577B3-D80B-496A-B432-EC58147EED07}" presName="thickLine" presStyleLbl="alignNode1" presStyleIdx="3" presStyleCnt="5"/>
      <dgm:spPr/>
    </dgm:pt>
    <dgm:pt modelId="{26CFC6C6-3267-4FF8-92CC-2CA1FB907DA9}" type="pres">
      <dgm:prSet presAssocID="{D26577B3-D80B-496A-B432-EC58147EED07}" presName="horz1" presStyleCnt="0"/>
      <dgm:spPr/>
    </dgm:pt>
    <dgm:pt modelId="{1C52BE7A-6EC0-4924-8A87-D9F22825D585}" type="pres">
      <dgm:prSet presAssocID="{D26577B3-D80B-496A-B432-EC58147EED07}" presName="tx1" presStyleLbl="revTx" presStyleIdx="3" presStyleCnt="5"/>
      <dgm:spPr/>
    </dgm:pt>
    <dgm:pt modelId="{88D7AE84-6839-4FFE-B756-3CB6C83FB356}" type="pres">
      <dgm:prSet presAssocID="{D26577B3-D80B-496A-B432-EC58147EED07}" presName="vert1" presStyleCnt="0"/>
      <dgm:spPr/>
    </dgm:pt>
    <dgm:pt modelId="{27567A62-C471-4BC4-A9B0-5C414D043398}" type="pres">
      <dgm:prSet presAssocID="{1FE32418-F661-4BDD-A346-A2D64F669F58}" presName="thickLine" presStyleLbl="alignNode1" presStyleIdx="4" presStyleCnt="5"/>
      <dgm:spPr/>
    </dgm:pt>
    <dgm:pt modelId="{67188D64-56CE-469B-96E4-E5DC1431CF04}" type="pres">
      <dgm:prSet presAssocID="{1FE32418-F661-4BDD-A346-A2D64F669F58}" presName="horz1" presStyleCnt="0"/>
      <dgm:spPr/>
    </dgm:pt>
    <dgm:pt modelId="{5BD0A08F-619F-438A-8303-E214802E7631}" type="pres">
      <dgm:prSet presAssocID="{1FE32418-F661-4BDD-A346-A2D64F669F58}" presName="tx1" presStyleLbl="revTx" presStyleIdx="4" presStyleCnt="5"/>
      <dgm:spPr/>
    </dgm:pt>
    <dgm:pt modelId="{C85B11AC-0042-4109-9F3F-A36201CD3AAE}" type="pres">
      <dgm:prSet presAssocID="{1FE32418-F661-4BDD-A346-A2D64F669F58}" presName="vert1" presStyleCnt="0"/>
      <dgm:spPr/>
    </dgm:pt>
  </dgm:ptLst>
  <dgm:cxnLst>
    <dgm:cxn modelId="{BC177909-D66D-41ED-ABCF-220214C1CE55}" srcId="{DEACB1D0-1F3E-4605-AD97-FEC6A8FE38C1}" destId="{D26577B3-D80B-496A-B432-EC58147EED07}" srcOrd="3" destOrd="0" parTransId="{CE93E3CA-CA26-45F4-BA6E-D29A1895C301}" sibTransId="{D610010B-680F-4623-896D-8CD537A0C3A3}"/>
    <dgm:cxn modelId="{D517F168-B042-435E-905B-30CC8E60B365}" type="presOf" srcId="{1FE32418-F661-4BDD-A346-A2D64F669F58}" destId="{5BD0A08F-619F-438A-8303-E214802E7631}" srcOrd="0" destOrd="0" presId="urn:microsoft.com/office/officeart/2008/layout/LinedList"/>
    <dgm:cxn modelId="{2467234F-57BC-438C-A699-6E2DDEA92929}" type="presOf" srcId="{5EB7AF39-53C4-44B8-B23E-CF22665B60BE}" destId="{1AB234A0-70BA-4D91-95D6-20A26EAC2274}" srcOrd="0" destOrd="0" presId="urn:microsoft.com/office/officeart/2008/layout/LinedList"/>
    <dgm:cxn modelId="{0D9F7A4F-B0BA-45C4-8F48-C62D7D3FFD58}" type="presOf" srcId="{DEACB1D0-1F3E-4605-AD97-FEC6A8FE38C1}" destId="{C903B989-75AE-42E9-A446-42638AC642DB}" srcOrd="0" destOrd="0" presId="urn:microsoft.com/office/officeart/2008/layout/LinedList"/>
    <dgm:cxn modelId="{D6A72B71-0818-43E1-B726-6CF72CB6D567}" type="presOf" srcId="{CE43B27C-1F00-4E9D-81F0-D6A6AB811643}" destId="{BE8008A2-F79E-42C1-A1B4-2716F1DA6028}" srcOrd="0" destOrd="0" presId="urn:microsoft.com/office/officeart/2008/layout/LinedList"/>
    <dgm:cxn modelId="{DF8DA955-BE7A-47A9-96DA-5F5CA6A69B81}" type="presOf" srcId="{D8392DF6-E811-48AB-A25D-24C26BB173AA}" destId="{D4EF2A87-4896-423C-B958-B4FD7C3FB195}" srcOrd="0" destOrd="0" presId="urn:microsoft.com/office/officeart/2008/layout/LinedList"/>
    <dgm:cxn modelId="{453D439C-1DF2-420D-BFA7-716B7DC0387A}" srcId="{DEACB1D0-1F3E-4605-AD97-FEC6A8FE38C1}" destId="{1FE32418-F661-4BDD-A346-A2D64F669F58}" srcOrd="4" destOrd="0" parTransId="{5ED8F38F-0831-4CAA-98B9-3B249583D304}" sibTransId="{DA2DD0E0-AE24-4693-ACDD-5C4D4E131E48}"/>
    <dgm:cxn modelId="{D0E6B5AB-DCFB-4C3B-BD60-2FB7B71AEE1F}" srcId="{DEACB1D0-1F3E-4605-AD97-FEC6A8FE38C1}" destId="{D8392DF6-E811-48AB-A25D-24C26BB173AA}" srcOrd="1" destOrd="0" parTransId="{B6E080A4-1E15-4481-A14B-47D8B3A00614}" sibTransId="{EA15B7BC-1888-4550-AFC2-52FDEF6BDC09}"/>
    <dgm:cxn modelId="{437307CC-01AA-4065-8043-B8CD3872DE4B}" srcId="{DEACB1D0-1F3E-4605-AD97-FEC6A8FE38C1}" destId="{CE43B27C-1F00-4E9D-81F0-D6A6AB811643}" srcOrd="0" destOrd="0" parTransId="{1373358F-2123-4FA2-908E-939A7884D3D5}" sibTransId="{224DC973-A9FF-408B-A202-FF80D3E64E8C}"/>
    <dgm:cxn modelId="{3AD3E2DF-B2B6-48ED-8C3C-7167438C904E}" srcId="{DEACB1D0-1F3E-4605-AD97-FEC6A8FE38C1}" destId="{5EB7AF39-53C4-44B8-B23E-CF22665B60BE}" srcOrd="2" destOrd="0" parTransId="{6F80BFEA-2EE1-4832-8A08-013A550CB815}" sibTransId="{61186CBD-7751-476D-8C22-5CF84CD58C30}"/>
    <dgm:cxn modelId="{C89DDDEC-3FA6-41FB-98E9-E97D9EFD6E75}" type="presOf" srcId="{D26577B3-D80B-496A-B432-EC58147EED07}" destId="{1C52BE7A-6EC0-4924-8A87-D9F22825D585}" srcOrd="0" destOrd="0" presId="urn:microsoft.com/office/officeart/2008/layout/LinedList"/>
    <dgm:cxn modelId="{2BE53EE7-A569-4B64-8F92-6E621E8F3564}" type="presParOf" srcId="{C903B989-75AE-42E9-A446-42638AC642DB}" destId="{6DC7E683-E85C-41ED-9DC5-52E452EEDA6C}" srcOrd="0" destOrd="0" presId="urn:microsoft.com/office/officeart/2008/layout/LinedList"/>
    <dgm:cxn modelId="{2F897653-59A8-40BD-8297-1A4113797942}" type="presParOf" srcId="{C903B989-75AE-42E9-A446-42638AC642DB}" destId="{6A2C1040-3C5B-4E83-867A-023EC2293A21}" srcOrd="1" destOrd="0" presId="urn:microsoft.com/office/officeart/2008/layout/LinedList"/>
    <dgm:cxn modelId="{46C35741-E368-4F0F-89B8-B5157A952BF6}" type="presParOf" srcId="{6A2C1040-3C5B-4E83-867A-023EC2293A21}" destId="{BE8008A2-F79E-42C1-A1B4-2716F1DA6028}" srcOrd="0" destOrd="0" presId="urn:microsoft.com/office/officeart/2008/layout/LinedList"/>
    <dgm:cxn modelId="{E3D6925E-6D6B-422E-9EAA-2615D617B6B9}" type="presParOf" srcId="{6A2C1040-3C5B-4E83-867A-023EC2293A21}" destId="{E30ED2D9-A360-48D9-8657-388A245FD81F}" srcOrd="1" destOrd="0" presId="urn:microsoft.com/office/officeart/2008/layout/LinedList"/>
    <dgm:cxn modelId="{5C6B8EF8-B7C0-446B-9C30-836ECEAEC58E}" type="presParOf" srcId="{C903B989-75AE-42E9-A446-42638AC642DB}" destId="{EA96C721-4B46-4909-9863-EA24A26213A5}" srcOrd="2" destOrd="0" presId="urn:microsoft.com/office/officeart/2008/layout/LinedList"/>
    <dgm:cxn modelId="{23C5912B-320D-477E-8B59-DBD862BD98E0}" type="presParOf" srcId="{C903B989-75AE-42E9-A446-42638AC642DB}" destId="{ADAF638A-7E13-43DC-8B85-692DBD7B4845}" srcOrd="3" destOrd="0" presId="urn:microsoft.com/office/officeart/2008/layout/LinedList"/>
    <dgm:cxn modelId="{02732506-9F92-4339-82E5-804D7E698E1E}" type="presParOf" srcId="{ADAF638A-7E13-43DC-8B85-692DBD7B4845}" destId="{D4EF2A87-4896-423C-B958-B4FD7C3FB195}" srcOrd="0" destOrd="0" presId="urn:microsoft.com/office/officeart/2008/layout/LinedList"/>
    <dgm:cxn modelId="{8E56B09D-A84B-4CE6-9A7E-5B326DFB62FB}" type="presParOf" srcId="{ADAF638A-7E13-43DC-8B85-692DBD7B4845}" destId="{6D3D02C0-70E7-4192-A1DC-16BC85100AEA}" srcOrd="1" destOrd="0" presId="urn:microsoft.com/office/officeart/2008/layout/LinedList"/>
    <dgm:cxn modelId="{A9EAE96A-C4C0-4864-B80B-C86CE7C1A28C}" type="presParOf" srcId="{C903B989-75AE-42E9-A446-42638AC642DB}" destId="{097EE0C8-00E7-48D6-B53C-E02AB17B2F30}" srcOrd="4" destOrd="0" presId="urn:microsoft.com/office/officeart/2008/layout/LinedList"/>
    <dgm:cxn modelId="{71054D7A-C25D-4608-83B8-484C1A8F82ED}" type="presParOf" srcId="{C903B989-75AE-42E9-A446-42638AC642DB}" destId="{B7C11541-00CE-4545-81F3-77C1FF27F955}" srcOrd="5" destOrd="0" presId="urn:microsoft.com/office/officeart/2008/layout/LinedList"/>
    <dgm:cxn modelId="{0C0A380C-16C1-4391-976B-417A8755BA04}" type="presParOf" srcId="{B7C11541-00CE-4545-81F3-77C1FF27F955}" destId="{1AB234A0-70BA-4D91-95D6-20A26EAC2274}" srcOrd="0" destOrd="0" presId="urn:microsoft.com/office/officeart/2008/layout/LinedList"/>
    <dgm:cxn modelId="{C84DC1CE-F2F5-48E7-8DAE-A1C48B84C5D2}" type="presParOf" srcId="{B7C11541-00CE-4545-81F3-77C1FF27F955}" destId="{10B100F2-1A6A-4827-95B8-FFB89AA870F5}" srcOrd="1" destOrd="0" presId="urn:microsoft.com/office/officeart/2008/layout/LinedList"/>
    <dgm:cxn modelId="{D222D835-802D-45A5-ADB5-30097080996E}" type="presParOf" srcId="{C903B989-75AE-42E9-A446-42638AC642DB}" destId="{62872FC1-6014-4AB0-8632-4C406117DA49}" srcOrd="6" destOrd="0" presId="urn:microsoft.com/office/officeart/2008/layout/LinedList"/>
    <dgm:cxn modelId="{969A4249-122F-4755-9552-EFB3C8881BAD}" type="presParOf" srcId="{C903B989-75AE-42E9-A446-42638AC642DB}" destId="{26CFC6C6-3267-4FF8-92CC-2CA1FB907DA9}" srcOrd="7" destOrd="0" presId="urn:microsoft.com/office/officeart/2008/layout/LinedList"/>
    <dgm:cxn modelId="{95F2A94B-4D8E-41C6-9C23-A36D00800091}" type="presParOf" srcId="{26CFC6C6-3267-4FF8-92CC-2CA1FB907DA9}" destId="{1C52BE7A-6EC0-4924-8A87-D9F22825D585}" srcOrd="0" destOrd="0" presId="urn:microsoft.com/office/officeart/2008/layout/LinedList"/>
    <dgm:cxn modelId="{9C23A76F-04A9-4388-8D2F-7A7E2B6965BF}" type="presParOf" srcId="{26CFC6C6-3267-4FF8-92CC-2CA1FB907DA9}" destId="{88D7AE84-6839-4FFE-B756-3CB6C83FB356}" srcOrd="1" destOrd="0" presId="urn:microsoft.com/office/officeart/2008/layout/LinedList"/>
    <dgm:cxn modelId="{8F275B5C-B4C3-4659-B805-E826D24E4DBA}" type="presParOf" srcId="{C903B989-75AE-42E9-A446-42638AC642DB}" destId="{27567A62-C471-4BC4-A9B0-5C414D043398}" srcOrd="8" destOrd="0" presId="urn:microsoft.com/office/officeart/2008/layout/LinedList"/>
    <dgm:cxn modelId="{54EAB2CA-6A9E-480B-8F1E-7C2A6D007AC2}" type="presParOf" srcId="{C903B989-75AE-42E9-A446-42638AC642DB}" destId="{67188D64-56CE-469B-96E4-E5DC1431CF04}" srcOrd="9" destOrd="0" presId="urn:microsoft.com/office/officeart/2008/layout/LinedList"/>
    <dgm:cxn modelId="{2E7420EA-1888-4A4C-B108-FA7B5CDD5735}" type="presParOf" srcId="{67188D64-56CE-469B-96E4-E5DC1431CF04}" destId="{5BD0A08F-619F-438A-8303-E214802E7631}" srcOrd="0" destOrd="0" presId="urn:microsoft.com/office/officeart/2008/layout/LinedList"/>
    <dgm:cxn modelId="{05E0BEC9-411D-423B-8E7A-65F569A00A2E}" type="presParOf" srcId="{67188D64-56CE-469B-96E4-E5DC1431CF04}" destId="{C85B11AC-0042-4109-9F3F-A36201CD3AA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F8A49-24CB-40FC-82BE-A68FBEF5A97F}">
      <dsp:nvSpPr>
        <dsp:cNvPr id="0" name=""/>
        <dsp:cNvSpPr/>
      </dsp:nvSpPr>
      <dsp:spPr>
        <a:xfrm>
          <a:off x="0" y="3273"/>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EF44F-0811-4E49-9558-262DF1A4A73B}">
      <dsp:nvSpPr>
        <dsp:cNvPr id="0" name=""/>
        <dsp:cNvSpPr/>
      </dsp:nvSpPr>
      <dsp:spPr>
        <a:xfrm>
          <a:off x="421425" y="316730"/>
          <a:ext cx="766976" cy="7662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B7BB31F7-0C57-4F79-A015-6494F7875D8A}">
      <dsp:nvSpPr>
        <dsp:cNvPr id="0" name=""/>
        <dsp:cNvSpPr/>
      </dsp:nvSpPr>
      <dsp:spPr>
        <a:xfrm>
          <a:off x="1609826" y="3273"/>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a:t>Most of the Alpha particles that bombarded the gold fell passed through without any deflection that shows that the nucleus is made up of a large empty space.</a:t>
          </a:r>
        </a:p>
      </dsp:txBody>
      <dsp:txXfrm>
        <a:off x="1609826" y="3273"/>
        <a:ext cx="4832430" cy="1394502"/>
      </dsp:txXfrm>
    </dsp:sp>
    <dsp:sp modelId="{A1ED8AE5-B235-4BF5-84F7-E3EBED7ADE5F}">
      <dsp:nvSpPr>
        <dsp:cNvPr id="0" name=""/>
        <dsp:cNvSpPr/>
      </dsp:nvSpPr>
      <dsp:spPr>
        <a:xfrm>
          <a:off x="0" y="1716519"/>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6D124-76CD-4585-A4F9-9B6D41577C65}">
      <dsp:nvSpPr>
        <dsp:cNvPr id="0" name=""/>
        <dsp:cNvSpPr/>
      </dsp:nvSpPr>
      <dsp:spPr>
        <a:xfrm>
          <a:off x="421425" y="2029976"/>
          <a:ext cx="766976" cy="7662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605196E6-3802-49BD-AE8C-45BABBF4F90C}">
      <dsp:nvSpPr>
        <dsp:cNvPr id="0" name=""/>
        <dsp:cNvSpPr/>
      </dsp:nvSpPr>
      <dsp:spPr>
        <a:xfrm>
          <a:off x="1609826" y="1716519"/>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a:t>Few of the Alpha particles that bombarded against the gold foil experienced a very minor deflection that shows that there is a presence of a counter positive charge.</a:t>
          </a:r>
        </a:p>
      </dsp:txBody>
      <dsp:txXfrm>
        <a:off x="1609826" y="1716519"/>
        <a:ext cx="4832430" cy="1394502"/>
      </dsp:txXfrm>
    </dsp:sp>
    <dsp:sp modelId="{9FABAFCE-07DA-426C-BE38-0EEB24EE9C36}">
      <dsp:nvSpPr>
        <dsp:cNvPr id="0" name=""/>
        <dsp:cNvSpPr/>
      </dsp:nvSpPr>
      <dsp:spPr>
        <a:xfrm>
          <a:off x="0" y="3429765"/>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1C6B64-AF9C-4510-9556-0C94F6100E53}">
      <dsp:nvSpPr>
        <dsp:cNvPr id="0" name=""/>
        <dsp:cNvSpPr/>
      </dsp:nvSpPr>
      <dsp:spPr>
        <a:xfrm>
          <a:off x="421425" y="3743222"/>
          <a:ext cx="766976" cy="7662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B0FD395B-9046-4D64-B7BF-5A4DAA80031E}">
      <dsp:nvSpPr>
        <dsp:cNvPr id="0" name=""/>
        <dsp:cNvSpPr/>
      </dsp:nvSpPr>
      <dsp:spPr>
        <a:xfrm>
          <a:off x="1609826" y="3429765"/>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a:t>Still, some of the Alpha particles that bombarded against the gold foil deflected to a larger angle and some of them even bounced back showing that the positive charge is concentrated in a very small volume and its distribution is non-uniform.</a:t>
          </a:r>
        </a:p>
      </dsp:txBody>
      <dsp:txXfrm>
        <a:off x="1609826" y="3429765"/>
        <a:ext cx="4832430" cy="1394502"/>
      </dsp:txXfrm>
    </dsp:sp>
    <dsp:sp modelId="{5B226FB7-26B4-43B8-9CD0-05CA77F056D4}">
      <dsp:nvSpPr>
        <dsp:cNvPr id="0" name=""/>
        <dsp:cNvSpPr/>
      </dsp:nvSpPr>
      <dsp:spPr>
        <a:xfrm>
          <a:off x="0" y="5143011"/>
          <a:ext cx="6857337" cy="1393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5A329-630E-4B43-913E-DDBB2D544194}">
      <dsp:nvSpPr>
        <dsp:cNvPr id="0" name=""/>
        <dsp:cNvSpPr/>
      </dsp:nvSpPr>
      <dsp:spPr>
        <a:xfrm>
          <a:off x="421425" y="5456468"/>
          <a:ext cx="766976" cy="7662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FDCA8874-AD4E-4D49-87AC-0A8AED4DF86F}">
      <dsp:nvSpPr>
        <dsp:cNvPr id="0" name=""/>
        <dsp:cNvSpPr/>
      </dsp:nvSpPr>
      <dsp:spPr>
        <a:xfrm>
          <a:off x="1609826" y="5143011"/>
          <a:ext cx="4832430" cy="139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85" tIns="147585" rIns="147585" bIns="147585" numCol="1" spcCol="1270" anchor="ctr" anchorCtr="0">
          <a:noAutofit/>
        </a:bodyPr>
        <a:lstStyle/>
        <a:p>
          <a:pPr marL="0" lvl="0" indent="0" algn="l" defTabSz="800100">
            <a:lnSpc>
              <a:spcPct val="100000"/>
            </a:lnSpc>
            <a:spcBef>
              <a:spcPct val="0"/>
            </a:spcBef>
            <a:spcAft>
              <a:spcPct val="35000"/>
            </a:spcAft>
            <a:buNone/>
          </a:pPr>
          <a:r>
            <a:rPr lang="en-US" sz="1800" kern="1200" dirty="0"/>
            <a:t>All the above points show that the volume occupied by positively charged particles in an atom is very small as compared to the total volume of the atom.</a:t>
          </a:r>
        </a:p>
      </dsp:txBody>
      <dsp:txXfrm>
        <a:off x="1609826" y="5143011"/>
        <a:ext cx="4832430" cy="1394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09B5F-C8EA-413D-A069-6E4714ABA532}">
      <dsp:nvSpPr>
        <dsp:cNvPr id="0" name=""/>
        <dsp:cNvSpPr/>
      </dsp:nvSpPr>
      <dsp:spPr>
        <a:xfrm>
          <a:off x="0" y="0"/>
          <a:ext cx="5811128" cy="6300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528688FF-16BA-405D-9947-A3CA07CDF7F0}">
      <dsp:nvSpPr>
        <dsp:cNvPr id="0" name=""/>
        <dsp:cNvSpPr/>
      </dsp:nvSpPr>
      <dsp:spPr>
        <a:xfrm>
          <a:off x="290556" y="71609"/>
          <a:ext cx="4067789" cy="738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James Chadwick</a:t>
          </a:r>
          <a:endParaRPr lang="en-US" sz="2500" kern="1200"/>
        </a:p>
      </dsp:txBody>
      <dsp:txXfrm>
        <a:off x="326582" y="107635"/>
        <a:ext cx="3995737" cy="665948"/>
      </dsp:txXfrm>
    </dsp:sp>
    <dsp:sp modelId="{FC87712A-387C-40C1-8E8E-1FEFE3E98AFE}">
      <dsp:nvSpPr>
        <dsp:cNvPr id="0" name=""/>
        <dsp:cNvSpPr/>
      </dsp:nvSpPr>
      <dsp:spPr>
        <a:xfrm>
          <a:off x="0" y="1574609"/>
          <a:ext cx="5811128" cy="630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44708A5-DCFF-4A39-B682-648D7A0C2155}">
      <dsp:nvSpPr>
        <dsp:cNvPr id="0" name=""/>
        <dsp:cNvSpPr/>
      </dsp:nvSpPr>
      <dsp:spPr>
        <a:xfrm>
          <a:off x="290556" y="1205609"/>
          <a:ext cx="4067789" cy="7380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John Cockcroft</a:t>
          </a:r>
          <a:endParaRPr lang="en-US" sz="2500" kern="1200"/>
        </a:p>
      </dsp:txBody>
      <dsp:txXfrm>
        <a:off x="326582" y="1241635"/>
        <a:ext cx="3995737" cy="665948"/>
      </dsp:txXfrm>
    </dsp:sp>
    <dsp:sp modelId="{44A73537-F540-41E2-AAFC-A5C4AAB31E7B}">
      <dsp:nvSpPr>
        <dsp:cNvPr id="0" name=""/>
        <dsp:cNvSpPr/>
      </dsp:nvSpPr>
      <dsp:spPr>
        <a:xfrm>
          <a:off x="0" y="2708609"/>
          <a:ext cx="5811128" cy="6300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9948EF0-8D03-4D97-AC1A-3E3054D4E957}">
      <dsp:nvSpPr>
        <dsp:cNvPr id="0" name=""/>
        <dsp:cNvSpPr/>
      </dsp:nvSpPr>
      <dsp:spPr>
        <a:xfrm>
          <a:off x="290556" y="2339609"/>
          <a:ext cx="4067789" cy="738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Ernest Walton</a:t>
          </a:r>
          <a:r>
            <a:rPr lang="en-US" sz="2500" kern="1200"/>
            <a:t> </a:t>
          </a:r>
        </a:p>
      </dsp:txBody>
      <dsp:txXfrm>
        <a:off x="326582" y="2375635"/>
        <a:ext cx="3995737" cy="665948"/>
      </dsp:txXfrm>
    </dsp:sp>
    <dsp:sp modelId="{4140682D-14D7-4D42-A00B-6EBABC2E63D1}">
      <dsp:nvSpPr>
        <dsp:cNvPr id="0" name=""/>
        <dsp:cNvSpPr/>
      </dsp:nvSpPr>
      <dsp:spPr>
        <a:xfrm>
          <a:off x="0" y="3842609"/>
          <a:ext cx="5811128" cy="630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29FD6C2-0AD6-4BC6-BD83-6EA9D23DD219}">
      <dsp:nvSpPr>
        <dsp:cNvPr id="0" name=""/>
        <dsp:cNvSpPr/>
      </dsp:nvSpPr>
      <dsp:spPr>
        <a:xfrm>
          <a:off x="290556" y="3473609"/>
          <a:ext cx="4067789" cy="738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IN" sz="2500" u="sng" kern="1200" dirty="0" err="1"/>
            <a:t>Neils</a:t>
          </a:r>
          <a:r>
            <a:rPr lang="en-IN" sz="2500" u="sng" kern="1200" baseline="0" dirty="0"/>
            <a:t> Bohr</a:t>
          </a:r>
          <a:endParaRPr lang="en-US" sz="2500" u="sng" kern="1200" dirty="0"/>
        </a:p>
      </dsp:txBody>
      <dsp:txXfrm>
        <a:off x="326582" y="3509635"/>
        <a:ext cx="3995737" cy="665948"/>
      </dsp:txXfrm>
    </dsp:sp>
    <dsp:sp modelId="{A4EC2791-CFF1-417B-B466-075002F41EAC}">
      <dsp:nvSpPr>
        <dsp:cNvPr id="0" name=""/>
        <dsp:cNvSpPr/>
      </dsp:nvSpPr>
      <dsp:spPr>
        <a:xfrm>
          <a:off x="0" y="4976609"/>
          <a:ext cx="5811128" cy="630000"/>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2622E81E-BFEB-4DBA-8129-F680CDA88F05}">
      <dsp:nvSpPr>
        <dsp:cNvPr id="0" name=""/>
        <dsp:cNvSpPr/>
      </dsp:nvSpPr>
      <dsp:spPr>
        <a:xfrm>
          <a:off x="290556" y="4607609"/>
          <a:ext cx="4067789" cy="73800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1111250">
            <a:lnSpc>
              <a:spcPct val="90000"/>
            </a:lnSpc>
            <a:spcBef>
              <a:spcPct val="0"/>
            </a:spcBef>
            <a:spcAft>
              <a:spcPct val="35000"/>
            </a:spcAft>
            <a:buNone/>
          </a:pPr>
          <a:r>
            <a:rPr lang="en-US" sz="2500" b="1" kern="1200"/>
            <a:t>Otto Hahn</a:t>
          </a:r>
          <a:endParaRPr lang="en-US" sz="2500" kern="1200"/>
        </a:p>
      </dsp:txBody>
      <dsp:txXfrm>
        <a:off x="326582" y="4643635"/>
        <a:ext cx="3995737"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2436F-3E1C-44BF-894B-3C28685D03B8}">
      <dsp:nvSpPr>
        <dsp:cNvPr id="0" name=""/>
        <dsp:cNvSpPr/>
      </dsp:nvSpPr>
      <dsp:spPr>
        <a:xfrm>
          <a:off x="3594" y="230269"/>
          <a:ext cx="1946002" cy="116760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AwardsRumford Medal (1904)</a:t>
          </a:r>
        </a:p>
      </dsp:txBody>
      <dsp:txXfrm>
        <a:off x="3594" y="230269"/>
        <a:ext cx="1946002" cy="1167601"/>
      </dsp:txXfrm>
    </dsp:sp>
    <dsp:sp modelId="{D3150011-4EFB-4797-BA77-E84CFC97D8EA}">
      <dsp:nvSpPr>
        <dsp:cNvPr id="0" name=""/>
        <dsp:cNvSpPr/>
      </dsp:nvSpPr>
      <dsp:spPr>
        <a:xfrm>
          <a:off x="2144196" y="230269"/>
          <a:ext cx="1946002" cy="116760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Nobel Prize in Chemistry (1908)</a:t>
          </a:r>
        </a:p>
      </dsp:txBody>
      <dsp:txXfrm>
        <a:off x="2144196" y="230269"/>
        <a:ext cx="1946002" cy="1167601"/>
      </dsp:txXfrm>
    </dsp:sp>
    <dsp:sp modelId="{DFA72D4B-F8E3-473C-86F2-FDB0DFEE12FE}">
      <dsp:nvSpPr>
        <dsp:cNvPr id="0" name=""/>
        <dsp:cNvSpPr/>
      </dsp:nvSpPr>
      <dsp:spPr>
        <a:xfrm>
          <a:off x="4284798" y="230269"/>
          <a:ext cx="1946002" cy="116760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Barnard Medal (1910)</a:t>
          </a:r>
        </a:p>
      </dsp:txBody>
      <dsp:txXfrm>
        <a:off x="4284798" y="230269"/>
        <a:ext cx="1946002" cy="1167601"/>
      </dsp:txXfrm>
    </dsp:sp>
    <dsp:sp modelId="{3D9C26B8-D9B9-4E0E-AA08-BD4EB71D36AF}">
      <dsp:nvSpPr>
        <dsp:cNvPr id="0" name=""/>
        <dsp:cNvSpPr/>
      </dsp:nvSpPr>
      <dsp:spPr>
        <a:xfrm>
          <a:off x="6425401" y="230269"/>
          <a:ext cx="1946002" cy="11676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Elliott Cresson Medal (1910)</a:t>
          </a:r>
        </a:p>
      </dsp:txBody>
      <dsp:txXfrm>
        <a:off x="6425401" y="230269"/>
        <a:ext cx="1946002" cy="1167601"/>
      </dsp:txXfrm>
    </dsp:sp>
    <dsp:sp modelId="{B5204E2D-E674-471C-8D59-CB096CA5AA27}">
      <dsp:nvSpPr>
        <dsp:cNvPr id="0" name=""/>
        <dsp:cNvSpPr/>
      </dsp:nvSpPr>
      <dsp:spPr>
        <a:xfrm>
          <a:off x="8566003" y="230269"/>
          <a:ext cx="1946002" cy="116760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Associate of NSOS(1911)</a:t>
          </a:r>
        </a:p>
      </dsp:txBody>
      <dsp:txXfrm>
        <a:off x="8566003" y="230269"/>
        <a:ext cx="1946002" cy="1167601"/>
      </dsp:txXfrm>
    </dsp:sp>
    <dsp:sp modelId="{F257C0AE-9001-4A6F-9064-C713A7B49C76}">
      <dsp:nvSpPr>
        <dsp:cNvPr id="0" name=""/>
        <dsp:cNvSpPr/>
      </dsp:nvSpPr>
      <dsp:spPr>
        <a:xfrm>
          <a:off x="3594" y="1592471"/>
          <a:ext cx="1946002" cy="116760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Matteucci Medal (1913)</a:t>
          </a:r>
        </a:p>
      </dsp:txBody>
      <dsp:txXfrm>
        <a:off x="3594" y="1592471"/>
        <a:ext cx="1946002" cy="1167601"/>
      </dsp:txXfrm>
    </dsp:sp>
    <dsp:sp modelId="{EE95EC2E-0556-4991-B2BC-EB20BEA5EB69}">
      <dsp:nvSpPr>
        <dsp:cNvPr id="0" name=""/>
        <dsp:cNvSpPr/>
      </dsp:nvSpPr>
      <dsp:spPr>
        <a:xfrm>
          <a:off x="2144196" y="1592471"/>
          <a:ext cx="1946002" cy="116760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Hector Memorial Medal (1916)</a:t>
          </a:r>
        </a:p>
      </dsp:txBody>
      <dsp:txXfrm>
        <a:off x="2144196" y="1592471"/>
        <a:ext cx="1946002" cy="1167601"/>
      </dsp:txXfrm>
    </dsp:sp>
    <dsp:sp modelId="{229699F4-F617-4458-95D5-AC4E6BB23C95}">
      <dsp:nvSpPr>
        <dsp:cNvPr id="0" name=""/>
        <dsp:cNvSpPr/>
      </dsp:nvSpPr>
      <dsp:spPr>
        <a:xfrm>
          <a:off x="4284798" y="1592471"/>
          <a:ext cx="1946002" cy="116760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Dalton Medal (1919)</a:t>
          </a:r>
        </a:p>
      </dsp:txBody>
      <dsp:txXfrm>
        <a:off x="4284798" y="1592471"/>
        <a:ext cx="1946002" cy="1167601"/>
      </dsp:txXfrm>
    </dsp:sp>
    <dsp:sp modelId="{35298BCF-E941-4ED6-A2DF-E1AC3EA44663}">
      <dsp:nvSpPr>
        <dsp:cNvPr id="0" name=""/>
        <dsp:cNvSpPr/>
      </dsp:nvSpPr>
      <dsp:spPr>
        <a:xfrm>
          <a:off x="6425401" y="1592471"/>
          <a:ext cx="1946002" cy="11676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Copley Medal (1922)</a:t>
          </a:r>
        </a:p>
      </dsp:txBody>
      <dsp:txXfrm>
        <a:off x="6425401" y="1592471"/>
        <a:ext cx="1946002" cy="1167601"/>
      </dsp:txXfrm>
    </dsp:sp>
    <dsp:sp modelId="{6DD71AEA-A653-4F7A-A0D7-0BE9FCDD781B}">
      <dsp:nvSpPr>
        <dsp:cNvPr id="0" name=""/>
        <dsp:cNvSpPr/>
      </dsp:nvSpPr>
      <dsp:spPr>
        <a:xfrm>
          <a:off x="8566003" y="1592471"/>
          <a:ext cx="1946002" cy="116760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Franklin Medal (1924)</a:t>
          </a:r>
        </a:p>
      </dsp:txBody>
      <dsp:txXfrm>
        <a:off x="8566003" y="1592471"/>
        <a:ext cx="1946002" cy="1167601"/>
      </dsp:txXfrm>
    </dsp:sp>
    <dsp:sp modelId="{D8EE39A7-DAD8-4D1C-959B-9593575BAA03}">
      <dsp:nvSpPr>
        <dsp:cNvPr id="0" name=""/>
        <dsp:cNvSpPr/>
      </dsp:nvSpPr>
      <dsp:spPr>
        <a:xfrm>
          <a:off x="1073895" y="2954672"/>
          <a:ext cx="1946002" cy="116760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Albert Medal (1928)</a:t>
          </a:r>
        </a:p>
      </dsp:txBody>
      <dsp:txXfrm>
        <a:off x="1073895" y="2954672"/>
        <a:ext cx="1946002" cy="1167601"/>
      </dsp:txXfrm>
    </dsp:sp>
    <dsp:sp modelId="{5B64B198-6DF7-477C-B56E-691C727383F3}">
      <dsp:nvSpPr>
        <dsp:cNvPr id="0" name=""/>
        <dsp:cNvSpPr/>
      </dsp:nvSpPr>
      <dsp:spPr>
        <a:xfrm>
          <a:off x="3214497" y="2954672"/>
          <a:ext cx="1946002" cy="116760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Faraday Medal (1930)</a:t>
          </a:r>
        </a:p>
      </dsp:txBody>
      <dsp:txXfrm>
        <a:off x="3214497" y="2954672"/>
        <a:ext cx="1946002" cy="1167601"/>
      </dsp:txXfrm>
    </dsp:sp>
    <dsp:sp modelId="{9C8285DF-18ED-418A-8406-217ACE8CF447}">
      <dsp:nvSpPr>
        <dsp:cNvPr id="0" name=""/>
        <dsp:cNvSpPr/>
      </dsp:nvSpPr>
      <dsp:spPr>
        <a:xfrm>
          <a:off x="5355100" y="2954672"/>
          <a:ext cx="1946002" cy="116760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Wilhelm Exner Medal (1936)</a:t>
          </a:r>
        </a:p>
      </dsp:txBody>
      <dsp:txXfrm>
        <a:off x="5355100" y="2954672"/>
        <a:ext cx="1946002" cy="1167601"/>
      </dsp:txXfrm>
    </dsp:sp>
    <dsp:sp modelId="{EA17EF39-2922-44D0-BC24-884EB487428E}">
      <dsp:nvSpPr>
        <dsp:cNvPr id="0" name=""/>
        <dsp:cNvSpPr/>
      </dsp:nvSpPr>
      <dsp:spPr>
        <a:xfrm>
          <a:off x="7495702" y="2954672"/>
          <a:ext cx="1946002" cy="116760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Faraday Lectureship Prize (1936)</a:t>
          </a:r>
        </a:p>
      </dsp:txBody>
      <dsp:txXfrm>
        <a:off x="7495702" y="2954672"/>
        <a:ext cx="1946002" cy="11676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3A7D7-292A-4482-895D-4DDC08FC0E1C}">
      <dsp:nvSpPr>
        <dsp:cNvPr id="0" name=""/>
        <dsp:cNvSpPr/>
      </dsp:nvSpPr>
      <dsp:spPr>
        <a:xfrm>
          <a:off x="0" y="733"/>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E281F51-9B62-486D-8511-4DFE2F914F1D}">
      <dsp:nvSpPr>
        <dsp:cNvPr id="0" name=""/>
        <dsp:cNvSpPr/>
      </dsp:nvSpPr>
      <dsp:spPr>
        <a:xfrm>
          <a:off x="0" y="733"/>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 consummate experimentalist, Rutherford (1871–1937) was responsible for a remarkable series of discoveries in the fields of radioactivity and nuclear physics.</a:t>
          </a:r>
        </a:p>
      </dsp:txBody>
      <dsp:txXfrm>
        <a:off x="0" y="733"/>
        <a:ext cx="6838439" cy="1201973"/>
      </dsp:txXfrm>
    </dsp:sp>
    <dsp:sp modelId="{6D3E7EE6-A9C2-4F37-9ECC-BEA8F300617D}">
      <dsp:nvSpPr>
        <dsp:cNvPr id="0" name=""/>
        <dsp:cNvSpPr/>
      </dsp:nvSpPr>
      <dsp:spPr>
        <a:xfrm>
          <a:off x="0" y="1202707"/>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0EF75CB-7F17-4D21-AB0C-7B3EC6A44576}">
      <dsp:nvSpPr>
        <dsp:cNvPr id="0" name=""/>
        <dsp:cNvSpPr/>
      </dsp:nvSpPr>
      <dsp:spPr>
        <a:xfrm>
          <a:off x="0" y="1202707"/>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He discovered alpha and beta rays, set forth the laws of radioactive decay, and identified alpha particles as helium nuclei.</a:t>
          </a:r>
        </a:p>
      </dsp:txBody>
      <dsp:txXfrm>
        <a:off x="0" y="1202707"/>
        <a:ext cx="6838439" cy="1201973"/>
      </dsp:txXfrm>
    </dsp:sp>
    <dsp:sp modelId="{9A609F5B-2908-4B19-B9E7-854453FF6543}">
      <dsp:nvSpPr>
        <dsp:cNvPr id="0" name=""/>
        <dsp:cNvSpPr/>
      </dsp:nvSpPr>
      <dsp:spPr>
        <a:xfrm>
          <a:off x="0" y="2404680"/>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072A8847-8718-452C-BA4E-CA455CEFEB60}">
      <dsp:nvSpPr>
        <dsp:cNvPr id="0" name=""/>
        <dsp:cNvSpPr/>
      </dsp:nvSpPr>
      <dsp:spPr>
        <a:xfrm>
          <a:off x="0" y="2404680"/>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dirty="0"/>
            <a:t>He discovered the Half Life of Radiation</a:t>
          </a:r>
          <a:endParaRPr lang="en-US" sz="2400" kern="1200" dirty="0"/>
        </a:p>
      </dsp:txBody>
      <dsp:txXfrm>
        <a:off x="0" y="2404680"/>
        <a:ext cx="6838439" cy="1201973"/>
      </dsp:txXfrm>
    </dsp:sp>
    <dsp:sp modelId="{27B4A603-D631-4940-967B-A2A9D3AE35A2}">
      <dsp:nvSpPr>
        <dsp:cNvPr id="0" name=""/>
        <dsp:cNvSpPr/>
      </dsp:nvSpPr>
      <dsp:spPr>
        <a:xfrm>
          <a:off x="0" y="3606653"/>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DD69B8C7-0405-423E-819E-2BCACF132554}">
      <dsp:nvSpPr>
        <dsp:cNvPr id="0" name=""/>
        <dsp:cNvSpPr/>
      </dsp:nvSpPr>
      <dsp:spPr>
        <a:xfrm>
          <a:off x="0" y="3606653"/>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Most important, he postulated the nuclear structure of the atom</a:t>
          </a:r>
        </a:p>
      </dsp:txBody>
      <dsp:txXfrm>
        <a:off x="0" y="3606653"/>
        <a:ext cx="6838439" cy="1201973"/>
      </dsp:txXfrm>
    </dsp:sp>
    <dsp:sp modelId="{126D3330-7C07-482B-8B48-E848C912FF24}">
      <dsp:nvSpPr>
        <dsp:cNvPr id="0" name=""/>
        <dsp:cNvSpPr/>
      </dsp:nvSpPr>
      <dsp:spPr>
        <a:xfrm>
          <a:off x="0" y="4808626"/>
          <a:ext cx="6838439"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571C443-B79B-4B2A-816D-AA28C223C539}">
      <dsp:nvSpPr>
        <dsp:cNvPr id="0" name=""/>
        <dsp:cNvSpPr/>
      </dsp:nvSpPr>
      <dsp:spPr>
        <a:xfrm>
          <a:off x="0" y="4808626"/>
          <a:ext cx="6838439" cy="12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Published more than 160 Papers in 30 Years</a:t>
          </a:r>
          <a:endParaRPr lang="en-US" sz="2400" kern="1200"/>
        </a:p>
      </dsp:txBody>
      <dsp:txXfrm>
        <a:off x="0" y="4808626"/>
        <a:ext cx="6838439" cy="12019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7E683-E85C-41ED-9DC5-52E452EEDA6C}">
      <dsp:nvSpPr>
        <dsp:cNvPr id="0" name=""/>
        <dsp:cNvSpPr/>
      </dsp:nvSpPr>
      <dsp:spPr>
        <a:xfrm>
          <a:off x="0" y="652"/>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008A2-F79E-42C1-A1B4-2716F1DA6028}">
      <dsp:nvSpPr>
        <dsp:cNvPr id="0" name=""/>
        <dsp:cNvSpPr/>
      </dsp:nvSpPr>
      <dsp:spPr>
        <a:xfrm>
          <a:off x="0" y="0"/>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rPr>
            <a:t>Krishnaraj PT - Presentation, Alpha and Beta Rays</a:t>
          </a:r>
          <a:endParaRPr lang="en-US" sz="2000" kern="1200" cap="none" dirty="0">
            <a:latin typeface="Special Elite" panose="02000506000000020004" pitchFamily="2" charset="0"/>
          </a:endParaRPr>
        </a:p>
      </dsp:txBody>
      <dsp:txXfrm>
        <a:off x="0" y="0"/>
        <a:ext cx="4183254" cy="1068761"/>
      </dsp:txXfrm>
    </dsp:sp>
    <dsp:sp modelId="{EA96C721-4B46-4909-9863-EA24A26213A5}">
      <dsp:nvSpPr>
        <dsp:cNvPr id="0" name=""/>
        <dsp:cNvSpPr/>
      </dsp:nvSpPr>
      <dsp:spPr>
        <a:xfrm>
          <a:off x="0" y="1069413"/>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EF2A87-4896-423C-B958-B4FD7C3FB195}">
      <dsp:nvSpPr>
        <dsp:cNvPr id="0" name=""/>
        <dsp:cNvSpPr/>
      </dsp:nvSpPr>
      <dsp:spPr>
        <a:xfrm>
          <a:off x="0" y="1069413"/>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Tirth </a:t>
          </a:r>
          <a:r>
            <a:rPr lang="en-IN" sz="2000" kern="1200" cap="none" dirty="0" err="1">
              <a:latin typeface="Special Elite" panose="02000506000000020004" pitchFamily="2" charset="0"/>
              <a:ea typeface="+mn-ea"/>
              <a:cs typeface="+mn-cs"/>
            </a:rPr>
            <a:t>Thesiya</a:t>
          </a:r>
          <a:r>
            <a:rPr lang="en-IN" sz="2000" kern="1200" cap="none" dirty="0">
              <a:latin typeface="Special Elite" panose="02000506000000020004" pitchFamily="2" charset="0"/>
              <a:ea typeface="+mn-ea"/>
              <a:cs typeface="+mn-cs"/>
            </a:rPr>
            <a:t> –</a:t>
          </a:r>
        </a:p>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Gold Foil Experiment</a:t>
          </a:r>
          <a:endParaRPr lang="en-US" sz="2000" kern="1200" cap="none" dirty="0">
            <a:latin typeface="Special Elite" panose="02000506000000020004" pitchFamily="2" charset="0"/>
            <a:ea typeface="+mn-ea"/>
            <a:cs typeface="+mn-cs"/>
          </a:endParaRPr>
        </a:p>
      </dsp:txBody>
      <dsp:txXfrm>
        <a:off x="0" y="1069413"/>
        <a:ext cx="4183254" cy="1068761"/>
      </dsp:txXfrm>
    </dsp:sp>
    <dsp:sp modelId="{097EE0C8-00E7-48D6-B53C-E02AB17B2F30}">
      <dsp:nvSpPr>
        <dsp:cNvPr id="0" name=""/>
        <dsp:cNvSpPr/>
      </dsp:nvSpPr>
      <dsp:spPr>
        <a:xfrm>
          <a:off x="0" y="2138175"/>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234A0-70BA-4D91-95D6-20A26EAC2274}">
      <dsp:nvSpPr>
        <dsp:cNvPr id="0" name=""/>
        <dsp:cNvSpPr/>
      </dsp:nvSpPr>
      <dsp:spPr>
        <a:xfrm>
          <a:off x="0" y="2138175"/>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err="1">
              <a:latin typeface="Special Elite" panose="02000506000000020004" pitchFamily="2" charset="0"/>
              <a:ea typeface="+mn-ea"/>
              <a:cs typeface="+mn-cs"/>
            </a:rPr>
            <a:t>Pranaav</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Suratwala</a:t>
          </a:r>
          <a:r>
            <a:rPr lang="en-IN" sz="2000" kern="1200" cap="none" dirty="0">
              <a:latin typeface="Special Elite" panose="02000506000000020004" pitchFamily="2" charset="0"/>
              <a:ea typeface="+mn-ea"/>
              <a:cs typeface="+mn-cs"/>
            </a:rPr>
            <a:t> –</a:t>
          </a:r>
        </a:p>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Notable Mentors and Students</a:t>
          </a:r>
          <a:endParaRPr lang="en-US" sz="2000" kern="1200" cap="none" dirty="0">
            <a:latin typeface="Special Elite" panose="02000506000000020004" pitchFamily="2" charset="0"/>
            <a:ea typeface="+mn-ea"/>
            <a:cs typeface="+mn-cs"/>
          </a:endParaRPr>
        </a:p>
      </dsp:txBody>
      <dsp:txXfrm>
        <a:off x="0" y="2138175"/>
        <a:ext cx="4183254" cy="1068761"/>
      </dsp:txXfrm>
    </dsp:sp>
    <dsp:sp modelId="{62872FC1-6014-4AB0-8632-4C406117DA49}">
      <dsp:nvSpPr>
        <dsp:cNvPr id="0" name=""/>
        <dsp:cNvSpPr/>
      </dsp:nvSpPr>
      <dsp:spPr>
        <a:xfrm>
          <a:off x="0" y="3206936"/>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2BE7A-6EC0-4924-8A87-D9F22825D585}">
      <dsp:nvSpPr>
        <dsp:cNvPr id="0" name=""/>
        <dsp:cNvSpPr/>
      </dsp:nvSpPr>
      <dsp:spPr>
        <a:xfrm>
          <a:off x="0" y="3206936"/>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err="1">
              <a:latin typeface="Special Elite" panose="02000506000000020004" pitchFamily="2" charset="0"/>
              <a:ea typeface="+mn-ea"/>
              <a:cs typeface="+mn-cs"/>
            </a:rPr>
            <a:t>Devanshu</a:t>
          </a:r>
          <a:r>
            <a:rPr lang="en-IN" sz="2000" kern="1200" cap="none" dirty="0">
              <a:latin typeface="Special Elite" panose="02000506000000020004" pitchFamily="2" charset="0"/>
              <a:ea typeface="+mn-ea"/>
              <a:cs typeface="+mn-cs"/>
            </a:rPr>
            <a:t> Surana –</a:t>
          </a:r>
          <a:endParaRPr lang="en-US" sz="2000" kern="1200" cap="none" dirty="0">
            <a:latin typeface="Special Elite" panose="02000506000000020004" pitchFamily="2" charset="0"/>
            <a:ea typeface="+mn-ea"/>
            <a:cs typeface="+mn-cs"/>
          </a:endParaRPr>
        </a:p>
        <a:p>
          <a:pPr marL="0" lvl="0" indent="0" algn="l" defTabSz="889000">
            <a:lnSpc>
              <a:spcPct val="100000"/>
            </a:lnSpc>
            <a:spcBef>
              <a:spcPct val="0"/>
            </a:spcBef>
            <a:spcAft>
              <a:spcPct val="35000"/>
            </a:spcAft>
            <a:buNone/>
            <a:defRPr cap="all"/>
          </a:pPr>
          <a:r>
            <a:rPr lang="en-IN" sz="2000" kern="1200" cap="none" dirty="0">
              <a:latin typeface="Special Elite" panose="02000506000000020004" pitchFamily="2" charset="0"/>
              <a:ea typeface="+mn-ea"/>
              <a:cs typeface="+mn-cs"/>
            </a:rPr>
            <a:t>Chemical Accomplishments and Awards</a:t>
          </a:r>
          <a:endParaRPr lang="en-US" sz="2000" kern="1200" cap="none" dirty="0">
            <a:latin typeface="Special Elite" panose="02000506000000020004" pitchFamily="2" charset="0"/>
            <a:ea typeface="+mn-ea"/>
            <a:cs typeface="+mn-cs"/>
          </a:endParaRPr>
        </a:p>
      </dsp:txBody>
      <dsp:txXfrm>
        <a:off x="0" y="3206936"/>
        <a:ext cx="4183254" cy="1068761"/>
      </dsp:txXfrm>
    </dsp:sp>
    <dsp:sp modelId="{27567A62-C471-4BC4-A9B0-5C414D043398}">
      <dsp:nvSpPr>
        <dsp:cNvPr id="0" name=""/>
        <dsp:cNvSpPr/>
      </dsp:nvSpPr>
      <dsp:spPr>
        <a:xfrm>
          <a:off x="0" y="4275698"/>
          <a:ext cx="418325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D0A08F-619F-438A-8303-E214802E7631}">
      <dsp:nvSpPr>
        <dsp:cNvPr id="0" name=""/>
        <dsp:cNvSpPr/>
      </dsp:nvSpPr>
      <dsp:spPr>
        <a:xfrm>
          <a:off x="0" y="4275698"/>
          <a:ext cx="4183254" cy="106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defRPr cap="all"/>
          </a:pPr>
          <a:r>
            <a:rPr lang="en-IN" sz="2000" kern="1200" cap="none" dirty="0" err="1">
              <a:latin typeface="Special Elite" panose="02000506000000020004" pitchFamily="2" charset="0"/>
              <a:ea typeface="+mn-ea"/>
              <a:cs typeface="+mn-cs"/>
            </a:rPr>
            <a:t>Vedant</a:t>
          </a:r>
          <a:r>
            <a:rPr lang="en-IN" sz="2000" kern="1200" cap="none" dirty="0">
              <a:latin typeface="Special Elite" panose="02000506000000020004" pitchFamily="2" charset="0"/>
              <a:ea typeface="+mn-ea"/>
              <a:cs typeface="+mn-cs"/>
            </a:rPr>
            <a:t> </a:t>
          </a:r>
          <a:r>
            <a:rPr lang="en-IN" sz="2000" kern="1200" cap="none" dirty="0" err="1">
              <a:latin typeface="Special Elite" panose="02000506000000020004" pitchFamily="2" charset="0"/>
              <a:ea typeface="+mn-ea"/>
              <a:cs typeface="+mn-cs"/>
            </a:rPr>
            <a:t>Shirode</a:t>
          </a:r>
          <a:r>
            <a:rPr lang="en-IN" sz="2000" kern="1200" cap="none" dirty="0">
              <a:latin typeface="Special Elite" panose="02000506000000020004" pitchFamily="2" charset="0"/>
              <a:ea typeface="+mn-ea"/>
              <a:cs typeface="+mn-cs"/>
            </a:rPr>
            <a:t> – Introduction</a:t>
          </a:r>
          <a:endParaRPr lang="en-US" sz="2000" kern="1200" cap="none" dirty="0">
            <a:latin typeface="Special Elite" panose="02000506000000020004" pitchFamily="2" charset="0"/>
            <a:ea typeface="+mn-ea"/>
            <a:cs typeface="+mn-cs"/>
          </a:endParaRPr>
        </a:p>
      </dsp:txBody>
      <dsp:txXfrm>
        <a:off x="0" y="4275698"/>
        <a:ext cx="4183254" cy="106876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E088B3CB-A2E2-47B6-8F2C-10113BE386CF}"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22B106B-573F-42E1-BB00-F8B0B8EDA5B0}"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3AC3A810-968C-412E-A091-71B5840C9282}"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F5352BF9-952F-4805-B9C3-BB76F2FEC4D4}"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E762125E-F61B-4E66-9138-7E398DCFB0D9}"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7B92B60F-8EB2-40CC-9F35-22DE2C0CDA54}"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3EE0436B-8783-4E69-9E63-65E9B106E8F4}"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1272052C-8BF3-4B82-A8ED-589A55D0671F}"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C948253-0954-4A97-BAB7-3B6DAAD4FB27}"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BCC0C62A-6017-404F-9731-7D3DD6203F30}"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C05A1C93-83C4-4E61-945B-14A3CC8A7FDF}"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D837F933-AB59-49FF-94C7-02B25703B289}"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2D4010FE-E9C8-418B-BFFA-251C659EB5FA}"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0F56CF35-6DA8-4EBD-842D-73327B6C96F7}"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F95060C6-0206-4FBE-8CD7-0973E8D5D715}"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58731040-390D-4A18-B412-3616898750A4}"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0EDF3103-E4A7-4B4C-A99A-46E32D9385C2}"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3/7/2022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75316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6C6F-720F-4CFA-8880-1432F8FF27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804A4-6FC6-4111-9D78-55AFF699E4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F9310-10D9-40B3-8D4D-A2840D189681}"/>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3E578A0D-792B-40D3-B3A4-9DC957A13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65307-A98D-4DC8-A1EE-295AF615E9E7}"/>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9351607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FD7E-2ECA-4644-A8AD-5313EC0B8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08B60-F3DE-4158-8C38-EACBC9554E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704CD-0789-4252-9608-F895AD9B0EF8}"/>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BA631464-75C1-4C78-87CC-FF8836801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FD4AB-A032-477C-B4FA-988F7B8FD67B}"/>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41157411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15F1-3A55-4663-B4BC-ACB8C3E8E7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DD5E40-8806-4D76-97BB-A20A157B7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DA9390-3DA4-43AB-B925-87E3772FBF51}"/>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FCE35569-0EF9-4EB5-981C-D0BD6C605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D7BA-FCFA-4175-B637-BFAEA4F9726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4346604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9695-D580-4A85-B03E-E47327B78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784C5-385D-4C35-B2B7-716AC85288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1E2E3C-EBA0-4D1B-9760-7089F64A63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67F98B-FF1F-40D5-9815-C9E1D09A3987}"/>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6" name="Footer Placeholder 5">
            <a:extLst>
              <a:ext uri="{FF2B5EF4-FFF2-40B4-BE49-F238E27FC236}">
                <a16:creationId xmlns:a16="http://schemas.microsoft.com/office/drawing/2014/main" id="{A8C66D18-7D8F-433B-9B70-91E16848B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7BA9B-45C6-4E4B-B0C9-4EB12A2D8A3E}"/>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4338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D79FC72-A7FF-406F-8D5D-DB1F6B47D4BD}"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107E-2619-41EB-966F-5F67D21C1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AE5E6E-1821-4BFC-B439-5F27D56ACF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E6EFAD-0498-4286-AF26-F1B2895803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422F5-87D1-49D1-83DE-2FD69924C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BDF9882-06D7-4024-8B09-2235D2D996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149862-F0B1-4B0C-9D15-2AE06DC94115}"/>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8" name="Footer Placeholder 7">
            <a:extLst>
              <a:ext uri="{FF2B5EF4-FFF2-40B4-BE49-F238E27FC236}">
                <a16:creationId xmlns:a16="http://schemas.microsoft.com/office/drawing/2014/main" id="{D5210A05-D1F6-4ECC-8621-C2D9A901C9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2DA97A-015A-456D-A9AF-239DD1867C2C}"/>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4183973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5612-81D9-4DC6-924B-D0F9F62FCA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10EBB9-91FE-4036-9D88-923F70161AB9}"/>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4" name="Footer Placeholder 3">
            <a:extLst>
              <a:ext uri="{FF2B5EF4-FFF2-40B4-BE49-F238E27FC236}">
                <a16:creationId xmlns:a16="http://schemas.microsoft.com/office/drawing/2014/main" id="{B9F45F61-B02B-4C2D-B500-D504361BE2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1DEEBF-23C6-4007-A8C6-015E6DF5A0E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4340385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CDDC8-28DD-413B-B0B7-EE7A216C30E7}"/>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3" name="Footer Placeholder 2">
            <a:extLst>
              <a:ext uri="{FF2B5EF4-FFF2-40B4-BE49-F238E27FC236}">
                <a16:creationId xmlns:a16="http://schemas.microsoft.com/office/drawing/2014/main" id="{D10082FB-D2BF-40F7-BC99-B993328381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8C02E9-0E65-4285-9B2F-DA3C5EBC7AD9}"/>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14166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55DF-E587-47F8-9EAC-F8C2E3E69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CBB660-762A-499E-A700-FC0B3ACF3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C7FD12-7CAE-46D8-9565-28136E720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095644-AB79-42B4-8639-E567D8C34D50}"/>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6" name="Footer Placeholder 5">
            <a:extLst>
              <a:ext uri="{FF2B5EF4-FFF2-40B4-BE49-F238E27FC236}">
                <a16:creationId xmlns:a16="http://schemas.microsoft.com/office/drawing/2014/main" id="{446AF64C-7813-4ED3-A112-5646FBBF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BE0D9-826B-4248-B8D2-BD2E780FB64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0443157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1F5A-C702-4F0A-8E59-83EE2F425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2E84EE-C8C9-4278-BEA9-0926FB9C3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FE06BC-3717-4897-B323-8B450F0C3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272481-C7AA-428E-A222-867DF67AA893}"/>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6" name="Footer Placeholder 5">
            <a:extLst>
              <a:ext uri="{FF2B5EF4-FFF2-40B4-BE49-F238E27FC236}">
                <a16:creationId xmlns:a16="http://schemas.microsoft.com/office/drawing/2014/main" id="{999D22BE-308A-412F-B049-258AE102C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5B8C3-136D-4563-A160-C44A31C4951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570230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7DF2-D26F-445B-8EFF-29A350C056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F52AF-AAE1-44EB-877D-9C552A7527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76D4E-019F-49B1-BDD8-E856FC648C36}"/>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BE3E0B51-E2AF-49D2-BE17-83D26F9E5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75CB5-8D01-4D9B-A6BB-11F1B3E67F2A}"/>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7400314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F554F4-530F-4315-9174-12BF256DEC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FA0A1-05A1-4FE3-A7FB-095248F565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44A97-61C2-4292-BA5A-19B33A245991}"/>
              </a:ext>
            </a:extLst>
          </p:cNvPr>
          <p:cNvSpPr>
            <a:spLocks noGrp="1"/>
          </p:cNvSpPr>
          <p:nvPr>
            <p:ph type="dt" sz="half" idx="10"/>
          </p:nvPr>
        </p:nvSpPr>
        <p:spPr/>
        <p:txBody>
          <a:body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B4DC4E30-6B08-4DCC-8C82-BA662F7A4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8DF2E-7530-410C-AEA8-046665C31F80}"/>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38225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EA776F29-3FA6-47C5-920D-64B54C2B032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453D0D4-DC1F-46F5-8552-B6F7779462BF}"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14F06DFC-EF48-4335-A85C-FB1A9826EF1A}"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7DA90F0-941D-4A02-B03A-A7A74A663D06}"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A6FFD38-4FC6-4C54-901A-FE160A328D21}"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DAA1CB2-A90F-42BA-B95A-78763FE8B5D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US"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05493D4-FC0F-41E9-AC85-9878ED5C28EA}" type="slidenum">
              <a:rPr lang="en-US" sz="1200" b="0" strike="noStrike" spc="-1">
                <a:solidFill>
                  <a:srgbClr val="8B8B8B"/>
                </a:solidFill>
                <a:latin typeface="Calibri"/>
              </a:rPr>
              <a:t>‹#›</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1B187C23-ECC1-44E4-B8A7-451DD38BA03F}" type="slidenum">
              <a:rPr lang="en-US"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D8E25-E1C9-4172-84A8-81442A5538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8BA166-A197-4163-9840-094665AD51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4E1E9-EB69-498C-97E0-0AC569C6F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067D-77C9-4F3F-B90A-B6626FAC1C3A}" type="datetimeFigureOut">
              <a:rPr lang="en-US" smtClean="0"/>
              <a:t>3/7/2022</a:t>
            </a:fld>
            <a:endParaRPr lang="en-US"/>
          </a:p>
        </p:txBody>
      </p:sp>
      <p:sp>
        <p:nvSpPr>
          <p:cNvPr id="5" name="Footer Placeholder 4">
            <a:extLst>
              <a:ext uri="{FF2B5EF4-FFF2-40B4-BE49-F238E27FC236}">
                <a16:creationId xmlns:a16="http://schemas.microsoft.com/office/drawing/2014/main" id="{D9E3C458-9602-4D5D-832C-AD379A908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BFE56D-84FD-4458-8DBE-C7635F7811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BED78-9622-4DAA-B130-5052B5D00E0C}" type="slidenum">
              <a:rPr lang="en-US" smtClean="0"/>
              <a:t>‹#›</a:t>
            </a:fld>
            <a:endParaRPr lang="en-US"/>
          </a:p>
        </p:txBody>
      </p:sp>
    </p:spTree>
    <p:extLst>
      <p:ext uri="{BB962C8B-B14F-4D97-AF65-F5344CB8AC3E}">
        <p14:creationId xmlns:p14="http://schemas.microsoft.com/office/powerpoint/2010/main" val="321603495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38.xml"/><Relationship Id="rId3" Type="http://schemas.microsoft.com/office/2007/relationships/hdphoto" Target="../media/hdphoto3.wdp"/><Relationship Id="rId7" Type="http://schemas.openxmlformats.org/officeDocument/2006/relationships/image" Target="../media/image7.png"/><Relationship Id="rId12" Type="http://schemas.openxmlformats.org/officeDocument/2006/relationships/slide" Target="slide27.xml"/><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slide" Target="slide8.xml"/><Relationship Id="rId5" Type="http://schemas.openxmlformats.org/officeDocument/2006/relationships/image" Target="../media/image5.png"/><Relationship Id="rId15" Type="http://schemas.openxmlformats.org/officeDocument/2006/relationships/slide" Target="slide48.xml"/><Relationship Id="rId10" Type="http://schemas.openxmlformats.org/officeDocument/2006/relationships/slide" Target="slide3.xml"/><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slide" Target="slide4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microsoft.com/office/2007/relationships/hdphoto" Target="../media/hdphoto8.wdp"/></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Nobel_Prize_in_Physics" TargetMode="External"/><Relationship Id="rId2" Type="http://schemas.openxmlformats.org/officeDocument/2006/relationships/hyperlink" Target="https://en.wikipedia.org/wiki/Physicist" TargetMode="Externa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hyperlink" Target="https://en.wikipedia.org/wiki/Subatomic_particle" TargetMode="External"/><Relationship Id="rId4" Type="http://schemas.openxmlformats.org/officeDocument/2006/relationships/hyperlink" Target="https://en.wikipedia.org/wiki/Electron"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atomicheritage.org/profile/niels-bohr" TargetMode="External"/><Relationship Id="rId2" Type="http://schemas.openxmlformats.org/officeDocument/2006/relationships/image" Target="../media/image50.jpeg"/><Relationship Id="rId1" Type="http://schemas.openxmlformats.org/officeDocument/2006/relationships/slideLayout" Target="../slideLayouts/slideLayout15.xml"/><Relationship Id="rId4" Type="http://schemas.openxmlformats.org/officeDocument/2006/relationships/hyperlink" Target="http://atomicheritage.org/profile/otto-hahn"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10.wdp"/><Relationship Id="rId7" Type="http://schemas.openxmlformats.org/officeDocument/2006/relationships/diagramColors" Target="../diagrams/colors5.xml"/><Relationship Id="rId2" Type="http://schemas.openxmlformats.org/officeDocument/2006/relationships/image" Target="../media/image53.png"/><Relationship Id="rId1" Type="http://schemas.openxmlformats.org/officeDocument/2006/relationships/slideLayout" Target="../slideLayouts/slideLayout2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ow many atoms are in the observable universe? | Live Science">
            <a:extLst>
              <a:ext uri="{FF2B5EF4-FFF2-40B4-BE49-F238E27FC236}">
                <a16:creationId xmlns:a16="http://schemas.microsoft.com/office/drawing/2014/main" id="{2609E28C-F8DF-404F-B24D-27CC41DB6D6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0800000">
            <a:off x="0" y="-14172"/>
            <a:ext cx="12217192" cy="68721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Ernest Rutherford | Science History Institute">
            <a:extLst>
              <a:ext uri="{FF2B5EF4-FFF2-40B4-BE49-F238E27FC236}">
                <a16:creationId xmlns:a16="http://schemas.microsoft.com/office/drawing/2014/main" id="{022DEA92-B37F-43F8-936A-9396C518865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tretch>
            <a:fillRect/>
          </a:stretch>
        </p:blipFill>
        <p:spPr bwMode="auto">
          <a:xfrm>
            <a:off x="-266817" y="-14173"/>
            <a:ext cx="4989195" cy="685800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90" name="Right Triangle 8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laceHolder 1"/>
          <p:cNvSpPr>
            <a:spLocks noGrp="1"/>
          </p:cNvSpPr>
          <p:nvPr>
            <p:ph type="title"/>
          </p:nvPr>
        </p:nvSpPr>
        <p:spPr>
          <a:xfrm>
            <a:off x="5450209" y="1056640"/>
            <a:ext cx="5954391" cy="3401060"/>
          </a:xfrm>
          <a:prstGeom prst="rect">
            <a:avLst/>
          </a:prstGeom>
        </p:spPr>
        <p:txBody>
          <a:bodyPr vert="horz" lIns="91440" tIns="45720" rIns="91440" bIns="45720" rtlCol="0" anchor="b">
            <a:noAutofit/>
          </a:bodyPr>
          <a:lstStyle/>
          <a:p>
            <a:r>
              <a:rPr lang="en-US" sz="6000" b="0" strike="noStrike" kern="1200" spc="-1" dirty="0">
                <a:solidFill>
                  <a:schemeClr val="bg1"/>
                </a:solidFill>
                <a:latin typeface="KG Second Chances Sketch" panose="02000000000000000000" pitchFamily="2" charset="0"/>
              </a:rPr>
              <a:t>A Revolution Around the Life of Ernest Rutherford</a:t>
            </a:r>
          </a:p>
        </p:txBody>
      </p:sp>
      <p:sp>
        <p:nvSpPr>
          <p:cNvPr id="83" name="PlaceHolder 2"/>
          <p:cNvSpPr>
            <a:spLocks noGrp="1"/>
          </p:cNvSpPr>
          <p:nvPr>
            <p:ph type="subTitle"/>
          </p:nvPr>
        </p:nvSpPr>
        <p:spPr>
          <a:xfrm>
            <a:off x="5450210" y="4582814"/>
            <a:ext cx="4041454" cy="1312657"/>
          </a:xfrm>
          <a:prstGeom prst="rect">
            <a:avLst/>
          </a:prstGeom>
        </p:spPr>
        <p:txBody>
          <a:bodyPr vert="horz" lIns="91440" tIns="45720" rIns="91440" bIns="45720" rtlCol="0" anchor="t">
            <a:normAutofit/>
          </a:bodyPr>
          <a:lstStyle/>
          <a:p>
            <a:pPr>
              <a:spcBef>
                <a:spcPts val="1000"/>
              </a:spcBef>
              <a:tabLst>
                <a:tab pos="0" algn="l"/>
              </a:tabLst>
            </a:pPr>
            <a:r>
              <a:rPr lang="en-US" sz="4000" b="0" strike="noStrike" kern="1200" spc="-1" dirty="0">
                <a:solidFill>
                  <a:schemeClr val="bg1"/>
                </a:solidFill>
                <a:latin typeface="Bolgen" pitchFamily="2" charset="0"/>
                <a:ea typeface="+mn-ea"/>
                <a:cs typeface="+mn-cs"/>
              </a:rPr>
              <a:t>Presentation in Chemistry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CA3D65-8C20-45C8-84FA-A046909CA9A0}"/>
              </a:ext>
            </a:extLst>
          </p:cNvPr>
          <p:cNvPicPr>
            <a:picLocks noChangeAspect="1"/>
          </p:cNvPicPr>
          <p:nvPr/>
        </p:nvPicPr>
        <p:blipFill>
          <a:blip r:embed="rId2"/>
          <a:stretch>
            <a:fillRect/>
          </a:stretch>
        </p:blipFill>
        <p:spPr>
          <a:xfrm>
            <a:off x="713329" y="643467"/>
            <a:ext cx="10765342"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603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83D046D-8DB5-45B1-95D8-9E121339941F}"/>
              </a:ext>
            </a:extLst>
          </p:cNvPr>
          <p:cNvPicPr>
            <a:picLocks noChangeAspect="1"/>
          </p:cNvPicPr>
          <p:nvPr/>
        </p:nvPicPr>
        <p:blipFill>
          <a:blip r:embed="rId2"/>
          <a:stretch>
            <a:fillRect/>
          </a:stretch>
        </p:blipFill>
        <p:spPr>
          <a:xfrm>
            <a:off x="660814" y="643467"/>
            <a:ext cx="10870372" cy="5571066"/>
          </a:xfrm>
          <a:prstGeom prst="rect">
            <a:avLst/>
          </a:prstGeom>
        </p:spPr>
      </p:pic>
    </p:spTree>
    <p:extLst>
      <p:ext uri="{BB962C8B-B14F-4D97-AF65-F5344CB8AC3E}">
        <p14:creationId xmlns:p14="http://schemas.microsoft.com/office/powerpoint/2010/main" val="2918565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535153C-793A-4F5E-83AF-B7D0E1628F4D}"/>
              </a:ext>
            </a:extLst>
          </p:cNvPr>
          <p:cNvPicPr>
            <a:picLocks noChangeAspect="1"/>
          </p:cNvPicPr>
          <p:nvPr/>
        </p:nvPicPr>
        <p:blipFill>
          <a:blip r:embed="rId2"/>
          <a:stretch>
            <a:fillRect/>
          </a:stretch>
        </p:blipFill>
        <p:spPr>
          <a:xfrm>
            <a:off x="457200" y="496824"/>
            <a:ext cx="11277600" cy="5864352"/>
          </a:xfrm>
          <a:prstGeom prst="rect">
            <a:avLst/>
          </a:prstGeom>
        </p:spPr>
      </p:pic>
    </p:spTree>
    <p:extLst>
      <p:ext uri="{BB962C8B-B14F-4D97-AF65-F5344CB8AC3E}">
        <p14:creationId xmlns:p14="http://schemas.microsoft.com/office/powerpoint/2010/main" val="1507655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3F769-2F23-46F8-B3F6-462288F5A914}"/>
              </a:ext>
            </a:extLst>
          </p:cNvPr>
          <p:cNvSpPr>
            <a:spLocks noGrp="1"/>
          </p:cNvSpPr>
          <p:nvPr>
            <p:ph type="title"/>
          </p:nvPr>
        </p:nvSpPr>
        <p:spPr>
          <a:xfrm>
            <a:off x="526073" y="489439"/>
            <a:ext cx="11139854" cy="930447"/>
          </a:xfrm>
        </p:spPr>
        <p:txBody>
          <a:bodyPr vert="horz" lIns="91440" tIns="45720" rIns="91440" bIns="45720" rtlCol="0" anchor="b">
            <a:normAutofit fontScale="90000"/>
          </a:bodyPr>
          <a:lstStyle/>
          <a:p>
            <a:pPr algn="ctr"/>
            <a:r>
              <a:rPr lang="en-US" sz="3400" kern="1200">
                <a:solidFill>
                  <a:schemeClr val="bg1"/>
                </a:solidFill>
                <a:latin typeface="+mj-lt"/>
                <a:ea typeface="+mj-ea"/>
                <a:cs typeface="+mj-cs"/>
              </a:rPr>
              <a:t>JJ Asks him to Do some Research on X Rays’s Effect on Gases</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825CF3B-F003-401F-926A-F8AEE97C1536}"/>
              </a:ext>
            </a:extLst>
          </p:cNvPr>
          <p:cNvPicPr>
            <a:picLocks noChangeAspect="1"/>
          </p:cNvPicPr>
          <p:nvPr/>
        </p:nvPicPr>
        <p:blipFill>
          <a:blip r:embed="rId2"/>
          <a:stretch>
            <a:fillRect/>
          </a:stretch>
        </p:blipFill>
        <p:spPr>
          <a:xfrm>
            <a:off x="2279222" y="2427541"/>
            <a:ext cx="7578457" cy="3997637"/>
          </a:xfrm>
          <a:prstGeom prst="rect">
            <a:avLst/>
          </a:prstGeom>
        </p:spPr>
      </p:pic>
    </p:spTree>
    <p:extLst>
      <p:ext uri="{BB962C8B-B14F-4D97-AF65-F5344CB8AC3E}">
        <p14:creationId xmlns:p14="http://schemas.microsoft.com/office/powerpoint/2010/main" val="1682368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F824826-CE4B-47CA-B8B3-C037763F36AC}"/>
              </a:ext>
            </a:extLst>
          </p:cNvPr>
          <p:cNvPicPr>
            <a:picLocks noChangeAspect="1"/>
          </p:cNvPicPr>
          <p:nvPr/>
        </p:nvPicPr>
        <p:blipFill>
          <a:blip r:embed="rId2"/>
          <a:stretch>
            <a:fillRect/>
          </a:stretch>
        </p:blipFill>
        <p:spPr>
          <a:xfrm>
            <a:off x="660814" y="643467"/>
            <a:ext cx="10870372" cy="5571066"/>
          </a:xfrm>
          <a:prstGeom prst="rect">
            <a:avLst/>
          </a:prstGeom>
        </p:spPr>
      </p:pic>
    </p:spTree>
    <p:extLst>
      <p:ext uri="{BB962C8B-B14F-4D97-AF65-F5344CB8AC3E}">
        <p14:creationId xmlns:p14="http://schemas.microsoft.com/office/powerpoint/2010/main" val="91983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A51C9E1-94D7-4EFD-A97A-612443C08CE1}"/>
              </a:ext>
            </a:extLst>
          </p:cNvPr>
          <p:cNvPicPr>
            <a:picLocks noChangeAspect="1"/>
          </p:cNvPicPr>
          <p:nvPr/>
        </p:nvPicPr>
        <p:blipFill>
          <a:blip r:embed="rId2"/>
          <a:stretch>
            <a:fillRect/>
          </a:stretch>
        </p:blipFill>
        <p:spPr>
          <a:xfrm>
            <a:off x="457200" y="482727"/>
            <a:ext cx="11277600" cy="5892546"/>
          </a:xfrm>
          <a:prstGeom prst="rect">
            <a:avLst/>
          </a:prstGeom>
        </p:spPr>
      </p:pic>
    </p:spTree>
    <p:extLst>
      <p:ext uri="{BB962C8B-B14F-4D97-AF65-F5344CB8AC3E}">
        <p14:creationId xmlns:p14="http://schemas.microsoft.com/office/powerpoint/2010/main" val="323305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5F61D0A-9B90-4B34-A354-FB95CEEA3F27}"/>
              </a:ext>
            </a:extLst>
          </p:cNvPr>
          <p:cNvPicPr>
            <a:picLocks noChangeAspect="1"/>
          </p:cNvPicPr>
          <p:nvPr/>
        </p:nvPicPr>
        <p:blipFill>
          <a:blip r:embed="rId2"/>
          <a:stretch>
            <a:fillRect/>
          </a:stretch>
        </p:blipFill>
        <p:spPr>
          <a:xfrm>
            <a:off x="984931" y="643467"/>
            <a:ext cx="10222137" cy="5571065"/>
          </a:xfrm>
          <a:prstGeom prst="rect">
            <a:avLst/>
          </a:prstGeom>
          <a:ln>
            <a:noFill/>
          </a:ln>
        </p:spPr>
      </p:pic>
    </p:spTree>
    <p:extLst>
      <p:ext uri="{BB962C8B-B14F-4D97-AF65-F5344CB8AC3E}">
        <p14:creationId xmlns:p14="http://schemas.microsoft.com/office/powerpoint/2010/main" val="467495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2D62A-B34C-4C76-892D-A277805373F2}"/>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500" kern="1200">
                <a:solidFill>
                  <a:schemeClr val="bg1"/>
                </a:solidFill>
                <a:latin typeface="+mj-lt"/>
                <a:ea typeface="+mj-ea"/>
                <a:cs typeface="+mj-cs"/>
              </a:rPr>
              <a:t>Rutherford Thinks to Try the Effect of These Uranium Rays on Gas instead of X rays</a:t>
            </a:r>
          </a:p>
        </p:txBody>
      </p:sp>
      <p:pic>
        <p:nvPicPr>
          <p:cNvPr id="4" name="Picture 3">
            <a:extLst>
              <a:ext uri="{FF2B5EF4-FFF2-40B4-BE49-F238E27FC236}">
                <a16:creationId xmlns:a16="http://schemas.microsoft.com/office/drawing/2014/main" id="{B91AF8DD-37D2-48DB-AEA6-F14E46A83CF8}"/>
              </a:ext>
            </a:extLst>
          </p:cNvPr>
          <p:cNvPicPr>
            <a:picLocks noChangeAspect="1"/>
          </p:cNvPicPr>
          <p:nvPr/>
        </p:nvPicPr>
        <p:blipFill>
          <a:blip r:embed="rId2"/>
          <a:stretch>
            <a:fillRect/>
          </a:stretch>
        </p:blipFill>
        <p:spPr>
          <a:xfrm>
            <a:off x="1027565" y="1521223"/>
            <a:ext cx="9569850" cy="4880623"/>
          </a:xfrm>
          <a:prstGeom prst="rect">
            <a:avLst/>
          </a:prstGeom>
        </p:spPr>
      </p:pic>
    </p:spTree>
    <p:extLst>
      <p:ext uri="{BB962C8B-B14F-4D97-AF65-F5344CB8AC3E}">
        <p14:creationId xmlns:p14="http://schemas.microsoft.com/office/powerpoint/2010/main" val="1146216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5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D1FA2B-B29A-46F4-A9CE-ECF49C1370C7}"/>
              </a:ext>
            </a:extLst>
          </p:cNvPr>
          <p:cNvPicPr>
            <a:picLocks noChangeAspect="1"/>
          </p:cNvPicPr>
          <p:nvPr/>
        </p:nvPicPr>
        <p:blipFill>
          <a:blip r:embed="rId2"/>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4159247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1A668FB-BA7A-43A7-A9BE-C5AB5A5907C5}"/>
              </a:ext>
            </a:extLst>
          </p:cNvPr>
          <p:cNvPicPr>
            <a:picLocks noChangeAspect="1"/>
          </p:cNvPicPr>
          <p:nvPr/>
        </p:nvPicPr>
        <p:blipFill>
          <a:blip r:embed="rId2"/>
          <a:stretch>
            <a:fillRect/>
          </a:stretch>
        </p:blipFill>
        <p:spPr>
          <a:xfrm>
            <a:off x="660815" y="643467"/>
            <a:ext cx="10870370" cy="5571066"/>
          </a:xfrm>
          <a:prstGeom prst="rect">
            <a:avLst/>
          </a:prstGeom>
        </p:spPr>
      </p:pic>
    </p:spTree>
    <p:extLst>
      <p:ext uri="{BB962C8B-B14F-4D97-AF65-F5344CB8AC3E}">
        <p14:creationId xmlns:p14="http://schemas.microsoft.com/office/powerpoint/2010/main" val="4083569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ound clear glass on white paper">
            <a:extLst>
              <a:ext uri="{FF2B5EF4-FFF2-40B4-BE49-F238E27FC236}">
                <a16:creationId xmlns:a16="http://schemas.microsoft.com/office/drawing/2014/main" id="{97809A48-9898-44A9-977E-8D38344BDB5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Texturizer/>
                    </a14:imgEffect>
                    <a14:imgEffect>
                      <a14:saturation sat="33000"/>
                    </a14:imgEffect>
                  </a14:imgLayer>
                </a14:imgProps>
              </a:ext>
              <a:ext uri="{28A0092B-C50C-407E-A947-70E740481C1C}">
                <a14:useLocalDpi xmlns:a14="http://schemas.microsoft.com/office/drawing/2010/main" val="0"/>
              </a:ext>
            </a:extLst>
          </a:blip>
          <a:srcRect r="7685" b="22229"/>
          <a:stretch/>
        </p:blipFill>
        <p:spPr bwMode="auto">
          <a:xfrm>
            <a:off x="-12700" y="1"/>
            <a:ext cx="122047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A66CA81-CD33-4979-B3CA-284C083E284D}"/>
                  </a:ext>
                </a:extLst>
              </p:cNvPr>
              <p:cNvGraphicFramePr>
                <a:graphicFrameLocks noChangeAspect="1"/>
              </p:cNvGraphicFramePr>
              <p:nvPr>
                <p:extLst>
                  <p:ext uri="{D42A27DB-BD31-4B8C-83A1-F6EECF244321}">
                    <p14:modId xmlns:p14="http://schemas.microsoft.com/office/powerpoint/2010/main" val="3240787691"/>
                  </p:ext>
                </p:extLst>
              </p:nvPr>
            </p:nvGraphicFramePr>
            <p:xfrm>
              <a:off x="88900" y="1591359"/>
              <a:ext cx="12001500" cy="4966201"/>
            </p:xfrm>
            <a:graphic>
              <a:graphicData uri="http://schemas.microsoft.com/office/powerpoint/2016/summaryzoom">
                <psuz:summaryZm>
                  <psuz:summaryZmObj sectionId="{F552FB7C-16B0-434E-8751-7E2A07D56DA0}">
                    <psuz:zmPr id="{A42F5A41-52CF-4F24-AEB5-0349C0FB589E}" transitionDur="1000">
                      <p166:blipFill xmlns:p166="http://schemas.microsoft.com/office/powerpoint/2016/6/main">
                        <a:blip r:embed="rId4"/>
                        <a:stretch>
                          <a:fillRect/>
                        </a:stretch>
                      </p166:blipFill>
                      <p166:spPr xmlns:p166="http://schemas.microsoft.com/office/powerpoint/2016/6/main">
                        <a:xfrm>
                          <a:off x="465058" y="390339"/>
                          <a:ext cx="3600450" cy="2025253"/>
                        </a:xfrm>
                        <a:prstGeom prst="rect">
                          <a:avLst/>
                        </a:prstGeom>
                        <a:ln w="3175">
                          <a:solidFill>
                            <a:prstClr val="ltGray"/>
                          </a:solidFill>
                        </a:ln>
                      </p166:spPr>
                    </psuz:zmPr>
                  </psuz:summaryZmObj>
                  <psuz:summaryZmObj sectionId="{85DA479A-0B10-42E2-8CBE-5F325CF1AE6F}">
                    <psuz:zmPr id="{CD155B33-4DBB-48F2-A954-D53E77453B6E}" transitionDur="1000">
                      <p166:blipFill xmlns:p166="http://schemas.microsoft.com/office/powerpoint/2016/6/main">
                        <a:blip r:embed="rId5"/>
                        <a:stretch>
                          <a:fillRect/>
                        </a:stretch>
                      </p166:blipFill>
                      <p166:spPr xmlns:p166="http://schemas.microsoft.com/office/powerpoint/2016/6/main">
                        <a:xfrm>
                          <a:off x="4200525" y="390339"/>
                          <a:ext cx="3600450" cy="2025253"/>
                        </a:xfrm>
                        <a:prstGeom prst="rect">
                          <a:avLst/>
                        </a:prstGeom>
                        <a:ln w="3175">
                          <a:solidFill>
                            <a:prstClr val="ltGray"/>
                          </a:solidFill>
                        </a:ln>
                      </p166:spPr>
                    </psuz:zmPr>
                  </psuz:summaryZmObj>
                  <psuz:summaryZmObj sectionId="{D53365D3-3985-4009-A367-6BE76D52590A}">
                    <psuz:zmPr id="{9410C952-19D8-4B66-B20D-1C18743177B3}" transitionDur="1000">
                      <p166:blipFill xmlns:p166="http://schemas.microsoft.com/office/powerpoint/2016/6/main">
                        <a:blip r:embed="rId6"/>
                        <a:stretch>
                          <a:fillRect/>
                        </a:stretch>
                      </p166:blipFill>
                      <p166:spPr xmlns:p166="http://schemas.microsoft.com/office/powerpoint/2016/6/main">
                        <a:xfrm>
                          <a:off x="7935992" y="390339"/>
                          <a:ext cx="3600450" cy="2025253"/>
                        </a:xfrm>
                        <a:prstGeom prst="rect">
                          <a:avLst/>
                        </a:prstGeom>
                        <a:ln w="3175">
                          <a:solidFill>
                            <a:prstClr val="ltGray"/>
                          </a:solidFill>
                        </a:ln>
                      </p166:spPr>
                    </psuz:zmPr>
                  </psuz:summaryZmObj>
                  <psuz:summaryZmObj sectionId="{77205928-EB27-491F-9C8C-068FF56DF726}">
                    <psuz:zmPr id="{F25066C4-FD7E-49AB-A87A-CFF545C4B699}" transitionDur="1000">
                      <p166:blipFill xmlns:p166="http://schemas.microsoft.com/office/powerpoint/2016/6/main">
                        <a:blip r:embed="rId7"/>
                        <a:stretch>
                          <a:fillRect/>
                        </a:stretch>
                      </p166:blipFill>
                      <p166:spPr xmlns:p166="http://schemas.microsoft.com/office/powerpoint/2016/6/main">
                        <a:xfrm>
                          <a:off x="465058" y="2550609"/>
                          <a:ext cx="3600450" cy="2025253"/>
                        </a:xfrm>
                        <a:prstGeom prst="rect">
                          <a:avLst/>
                        </a:prstGeom>
                        <a:ln w="3175">
                          <a:solidFill>
                            <a:prstClr val="ltGray"/>
                          </a:solidFill>
                        </a:ln>
                      </p166:spPr>
                    </psuz:zmPr>
                  </psuz:summaryZmObj>
                  <psuz:summaryZmObj sectionId="{39D404DB-FF6A-48E8-8500-2F15B0FBF431}">
                    <psuz:zmPr id="{F98E3C6E-E7DC-4DD1-83EA-7049196AE0B6}" transitionDur="1000">
                      <p166:blipFill xmlns:p166="http://schemas.microsoft.com/office/powerpoint/2016/6/main">
                        <a:blip r:embed="rId8"/>
                        <a:stretch>
                          <a:fillRect/>
                        </a:stretch>
                      </p166:blipFill>
                      <p166:spPr xmlns:p166="http://schemas.microsoft.com/office/powerpoint/2016/6/main">
                        <a:xfrm>
                          <a:off x="4200525" y="2550609"/>
                          <a:ext cx="3600450" cy="2025253"/>
                        </a:xfrm>
                        <a:prstGeom prst="rect">
                          <a:avLst/>
                        </a:prstGeom>
                        <a:ln w="3175">
                          <a:solidFill>
                            <a:prstClr val="ltGray"/>
                          </a:solidFill>
                        </a:ln>
                      </p166:spPr>
                    </psuz:zmPr>
                  </psuz:summaryZmObj>
                  <psuz:summaryZmObj sectionId="{978A7A81-D62A-4669-8DD6-ED8EC44E7546}">
                    <psuz:zmPr id="{D2A28C37-84B8-4314-BE1C-E84073F24E68}" transitionDur="1000">
                      <p166:blipFill xmlns:p166="http://schemas.microsoft.com/office/powerpoint/2016/6/main">
                        <a:blip r:embed="rId9"/>
                        <a:stretch>
                          <a:fillRect/>
                        </a:stretch>
                      </p166:blipFill>
                      <p166:spPr xmlns:p166="http://schemas.microsoft.com/office/powerpoint/2016/6/main">
                        <a:xfrm>
                          <a:off x="7935992" y="2550609"/>
                          <a:ext cx="3600450" cy="2025253"/>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A66CA81-CD33-4979-B3CA-284C083E284D}"/>
                  </a:ext>
                </a:extLst>
              </p:cNvPr>
              <p:cNvGrpSpPr>
                <a:grpSpLocks noGrp="1" noUngrp="1" noRot="1" noChangeAspect="1" noMove="1" noResize="1"/>
              </p:cNvGrpSpPr>
              <p:nvPr/>
            </p:nvGrpSpPr>
            <p:grpSpPr>
              <a:xfrm>
                <a:off x="88900" y="1591359"/>
                <a:ext cx="12001500" cy="4966201"/>
                <a:chOff x="88900" y="1591359"/>
                <a:chExt cx="12001500" cy="4966201"/>
              </a:xfrm>
            </p:grpSpPr>
            <p:pic>
              <p:nvPicPr>
                <p:cNvPr id="8" name="Picture 8">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553958" y="1981698"/>
                  <a:ext cx="3600450" cy="2025253"/>
                </a:xfrm>
                <a:prstGeom prst="rect">
                  <a:avLst/>
                </a:prstGeom>
                <a:ln w="3175">
                  <a:solidFill>
                    <a:prstClr val="ltGray"/>
                  </a:solidFill>
                </a:ln>
              </p:spPr>
            </p:pic>
            <p:pic>
              <p:nvPicPr>
                <p:cNvPr id="9" name="Picture 9">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289425" y="1981698"/>
                  <a:ext cx="3600450" cy="2025253"/>
                </a:xfrm>
                <a:prstGeom prst="rect">
                  <a:avLst/>
                </a:prstGeom>
                <a:ln w="3175">
                  <a:solidFill>
                    <a:prstClr val="ltGray"/>
                  </a:solidFill>
                </a:ln>
              </p:spPr>
            </p:pic>
            <p:pic>
              <p:nvPicPr>
                <p:cNvPr id="10" name="Picture 10">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8024892" y="1981698"/>
                  <a:ext cx="3600450" cy="2025253"/>
                </a:xfrm>
                <a:prstGeom prst="rect">
                  <a:avLst/>
                </a:prstGeom>
                <a:ln w="3175">
                  <a:solidFill>
                    <a:prstClr val="ltGray"/>
                  </a:solidFill>
                </a:ln>
              </p:spPr>
            </p:pic>
            <p:pic>
              <p:nvPicPr>
                <p:cNvPr id="11" name="Picture 11">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553958" y="4141968"/>
                  <a:ext cx="3600450" cy="2025253"/>
                </a:xfrm>
                <a:prstGeom prst="rect">
                  <a:avLst/>
                </a:prstGeom>
                <a:ln w="3175">
                  <a:solidFill>
                    <a:prstClr val="ltGray"/>
                  </a:solidFill>
                </a:ln>
              </p:spPr>
            </p:pic>
            <p:pic>
              <p:nvPicPr>
                <p:cNvPr id="12" name="Picture 12">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289425" y="4141968"/>
                  <a:ext cx="3600450" cy="2025253"/>
                </a:xfrm>
                <a:prstGeom prst="rect">
                  <a:avLst/>
                </a:prstGeom>
                <a:ln w="3175">
                  <a:solidFill>
                    <a:prstClr val="ltGray"/>
                  </a:solidFill>
                </a:ln>
              </p:spPr>
            </p:pic>
            <p:pic>
              <p:nvPicPr>
                <p:cNvPr id="13" name="Picture 13">
                  <a:hlinkClick r:id="rId1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24892" y="4141968"/>
                  <a:ext cx="3600450" cy="2025253"/>
                </a:xfrm>
                <a:prstGeom prst="rect">
                  <a:avLst/>
                </a:prstGeom>
                <a:ln w="3175">
                  <a:solidFill>
                    <a:prstClr val="ltGray"/>
                  </a:solidFill>
                </a:ln>
              </p:spPr>
            </p:pic>
          </p:grpSp>
        </mc:Fallback>
      </mc:AlternateContent>
      <p:sp>
        <p:nvSpPr>
          <p:cNvPr id="14" name="PlaceHolder 1">
            <a:extLst>
              <a:ext uri="{FF2B5EF4-FFF2-40B4-BE49-F238E27FC236}">
                <a16:creationId xmlns:a16="http://schemas.microsoft.com/office/drawing/2014/main" id="{D1F88A95-04BF-4012-92D5-67BBAE5CBE4E}"/>
              </a:ext>
            </a:extLst>
          </p:cNvPr>
          <p:cNvSpPr>
            <a:spLocks noGrp="1"/>
          </p:cNvSpPr>
          <p:nvPr>
            <p:ph type="title"/>
          </p:nvPr>
        </p:nvSpPr>
        <p:spPr>
          <a:xfrm>
            <a:off x="838380" y="317500"/>
            <a:ext cx="10515240" cy="1325160"/>
          </a:xfrm>
          <a:prstGeom prst="rect">
            <a:avLst/>
          </a:prstGeom>
          <a:noFill/>
          <a:ln w="0">
            <a:noFill/>
          </a:ln>
        </p:spPr>
        <p:txBody>
          <a:bodyPr anchor="ctr">
            <a:noAutofit/>
          </a:bodyPr>
          <a:lstStyle/>
          <a:p>
            <a:pPr algn="ctr">
              <a:lnSpc>
                <a:spcPct val="90000"/>
              </a:lnSpc>
              <a:buNone/>
            </a:pPr>
            <a:r>
              <a:rPr lang="en-US" sz="9600" b="0" strike="noStrike" spc="-1" dirty="0">
                <a:solidFill>
                  <a:srgbClr val="002060"/>
                </a:solidFill>
                <a:latin typeface="Scribble Box" panose="02000000000000000000" pitchFamily="2" charset="0"/>
              </a:rPr>
              <a:t>Contents</a:t>
            </a:r>
            <a:endParaRPr lang="en-US" sz="8800" b="0" strike="noStrike" spc="-1" dirty="0">
              <a:solidFill>
                <a:srgbClr val="002060"/>
              </a:solidFill>
              <a:latin typeface="Scribble Box" panose="02000000000000000000" pitchFamily="2" charset="0"/>
            </a:endParaRPr>
          </a:p>
        </p:txBody>
      </p:sp>
    </p:spTree>
    <p:extLst>
      <p:ext uri="{BB962C8B-B14F-4D97-AF65-F5344CB8AC3E}">
        <p14:creationId xmlns:p14="http://schemas.microsoft.com/office/powerpoint/2010/main" val="2546821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015983-CA55-45FE-B777-3B580728FDEF}"/>
              </a:ext>
            </a:extLst>
          </p:cNvPr>
          <p:cNvPicPr>
            <a:picLocks noChangeAspect="1"/>
          </p:cNvPicPr>
          <p:nvPr/>
        </p:nvPicPr>
        <p:blipFill>
          <a:blip r:embed="rId2"/>
          <a:stretch>
            <a:fillRect/>
          </a:stretch>
        </p:blipFill>
        <p:spPr>
          <a:xfrm>
            <a:off x="713327" y="643467"/>
            <a:ext cx="10765346" cy="5571066"/>
          </a:xfrm>
          <a:prstGeom prst="rect">
            <a:avLst/>
          </a:prstGeom>
        </p:spPr>
      </p:pic>
    </p:spTree>
    <p:extLst>
      <p:ext uri="{BB962C8B-B14F-4D97-AF65-F5344CB8AC3E}">
        <p14:creationId xmlns:p14="http://schemas.microsoft.com/office/powerpoint/2010/main" val="3489205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E77E7B6-6C80-424F-BBCA-445719E69BAF}"/>
              </a:ext>
            </a:extLst>
          </p:cNvPr>
          <p:cNvPicPr>
            <a:picLocks noChangeAspect="1"/>
          </p:cNvPicPr>
          <p:nvPr/>
        </p:nvPicPr>
        <p:blipFill>
          <a:blip r:embed="rId2"/>
          <a:stretch>
            <a:fillRect/>
          </a:stretch>
        </p:blipFill>
        <p:spPr>
          <a:xfrm>
            <a:off x="643467" y="689102"/>
            <a:ext cx="10905066" cy="547979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449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D8A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081E32E-2B14-4F83-812E-1FE872F3AC55}"/>
              </a:ext>
            </a:extLst>
          </p:cNvPr>
          <p:cNvPicPr>
            <a:picLocks noChangeAspect="1"/>
          </p:cNvPicPr>
          <p:nvPr/>
        </p:nvPicPr>
        <p:blipFill>
          <a:blip r:embed="rId2"/>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2746141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318DA1E-346C-4AD3-BC82-5527D1917C5F}"/>
              </a:ext>
            </a:extLst>
          </p:cNvPr>
          <p:cNvPicPr>
            <a:picLocks noChangeAspect="1"/>
          </p:cNvPicPr>
          <p:nvPr/>
        </p:nvPicPr>
        <p:blipFill>
          <a:blip r:embed="rId2"/>
          <a:stretch>
            <a:fillRect/>
          </a:stretch>
        </p:blipFill>
        <p:spPr>
          <a:xfrm>
            <a:off x="457200" y="482727"/>
            <a:ext cx="11277600" cy="5892546"/>
          </a:xfrm>
          <a:prstGeom prst="rect">
            <a:avLst/>
          </a:prstGeom>
        </p:spPr>
      </p:pic>
    </p:spTree>
    <p:extLst>
      <p:ext uri="{BB962C8B-B14F-4D97-AF65-F5344CB8AC3E}">
        <p14:creationId xmlns:p14="http://schemas.microsoft.com/office/powerpoint/2010/main" val="1370305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69DB8C0-55FE-4145-BDBA-917BD12655CF}"/>
              </a:ext>
            </a:extLst>
          </p:cNvPr>
          <p:cNvPicPr>
            <a:picLocks noChangeAspect="1"/>
          </p:cNvPicPr>
          <p:nvPr/>
        </p:nvPicPr>
        <p:blipFill>
          <a:blip r:embed="rId2"/>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4099589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723D22-4A86-47C0-907D-CC6781C237B2}"/>
              </a:ext>
            </a:extLst>
          </p:cNvPr>
          <p:cNvPicPr>
            <a:picLocks noChangeAspect="1"/>
          </p:cNvPicPr>
          <p:nvPr/>
        </p:nvPicPr>
        <p:blipFill>
          <a:blip r:embed="rId2"/>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1942659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E9166-E65E-4155-9C8D-F6A2B5AAA10D}"/>
              </a:ext>
            </a:extLst>
          </p:cNvPr>
          <p:cNvSpPr>
            <a:spLocks noGrp="1"/>
          </p:cNvSpPr>
          <p:nvPr>
            <p:ph type="title"/>
          </p:nvPr>
        </p:nvSpPr>
        <p:spPr>
          <a:xfrm>
            <a:off x="1523999" y="1376362"/>
            <a:ext cx="9261107" cy="2897249"/>
          </a:xfrm>
        </p:spPr>
        <p:txBody>
          <a:bodyPr vert="horz" lIns="91440" tIns="45720" rIns="91440" bIns="45720" rtlCol="0" anchor="b">
            <a:normAutofit fontScale="90000"/>
          </a:bodyPr>
          <a:lstStyle/>
          <a:p>
            <a:pPr algn="ctr"/>
            <a:r>
              <a:rPr lang="en-US" sz="5400" kern="1200" dirty="0">
                <a:solidFill>
                  <a:schemeClr val="tx1"/>
                </a:solidFill>
                <a:latin typeface="EB Garamond Medium Italic" pitchFamily="2" charset="0"/>
                <a:ea typeface="EB Garamond Medium Italic" pitchFamily="2" charset="0"/>
                <a:cs typeface="EB Garamond Medium Italic" pitchFamily="2" charset="0"/>
              </a:rPr>
              <a:t>“Like Shooting a Bullet on A tissue Paper and Imagine that It reflects back from the Tissue and Hits you!”</a:t>
            </a:r>
          </a:p>
        </p:txBody>
      </p:sp>
      <p:cxnSp>
        <p:nvCxnSpPr>
          <p:cNvPr id="13" name="Straight Connector 12">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186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The Rutherford-Geiger-Marsden Experiment | PhysicsOpenLab">
            <a:extLst>
              <a:ext uri="{FF2B5EF4-FFF2-40B4-BE49-F238E27FC236}">
                <a16:creationId xmlns:a16="http://schemas.microsoft.com/office/drawing/2014/main" id="{E5185A37-9A55-462E-8F2D-B4661C4E342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124968">
            <a:off x="-409715" y="-963909"/>
            <a:ext cx="13123759" cy="9638011"/>
          </a:xfrm>
          <a:prstGeom prst="rect">
            <a:avLst/>
          </a:prstGeom>
          <a:noFill/>
          <a:extLst>
            <a:ext uri="{909E8E84-426E-40DD-AFC4-6F175D3DCCD1}">
              <a14:hiddenFill xmlns:a14="http://schemas.microsoft.com/office/drawing/2010/main">
                <a:solidFill>
                  <a:srgbClr val="FFFFFF"/>
                </a:solidFill>
              </a14:hiddenFill>
            </a:ext>
          </a:extLst>
        </p:spPr>
      </p:pic>
      <p:sp>
        <p:nvSpPr>
          <p:cNvPr id="137" name="Right Triangle 103">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PlaceHolder 1"/>
          <p:cNvSpPr>
            <a:spLocks noGrp="1"/>
          </p:cNvSpPr>
          <p:nvPr>
            <p:ph type="title"/>
          </p:nvPr>
        </p:nvSpPr>
        <p:spPr>
          <a:xfrm rot="21149232">
            <a:off x="919452" y="771347"/>
            <a:ext cx="9888248" cy="4421094"/>
          </a:xfrm>
          <a:prstGeom prst="rect">
            <a:avLst/>
          </a:prstGeom>
        </p:spPr>
        <p:txBody>
          <a:bodyPr vert="horz" lIns="91440" tIns="45720" rIns="91440" bIns="45720" rtlCol="0" anchor="ctr">
            <a:normAutofit/>
          </a:bodyPr>
          <a:lstStyle/>
          <a:p>
            <a:pPr algn="ctr"/>
            <a:r>
              <a:rPr lang="en-US" sz="8800" b="0" strike="noStrike" kern="1200" spc="-1" dirty="0">
                <a:solidFill>
                  <a:schemeClr val="bg1"/>
                </a:solidFill>
                <a:latin typeface="Letter Sketch" panose="02000504020000020004" pitchFamily="2" charset="0"/>
              </a:rPr>
              <a:t> </a:t>
            </a:r>
            <a:r>
              <a:rPr lang="en-US" sz="8000" b="0" strike="noStrike" kern="1200" spc="-1" dirty="0">
                <a:solidFill>
                  <a:schemeClr val="accent4">
                    <a:lumMod val="60000"/>
                    <a:lumOff val="40000"/>
                  </a:schemeClr>
                </a:solidFill>
                <a:latin typeface="Scribble Box" panose="02000000000000000000" pitchFamily="2" charset="0"/>
              </a:rPr>
              <a:t>Chapter 3</a:t>
            </a:r>
            <a:br>
              <a:rPr lang="en-US" sz="6000" b="0" strike="noStrike" kern="1200" spc="-1" dirty="0">
                <a:solidFill>
                  <a:schemeClr val="bg1"/>
                </a:solidFill>
                <a:latin typeface="+mj-lt"/>
                <a:ea typeface="+mj-ea"/>
                <a:cs typeface="+mj-cs"/>
              </a:rPr>
            </a:br>
            <a:r>
              <a:rPr lang="en-US" sz="6000" b="0" strike="noStrike" kern="1200" spc="-1" dirty="0">
                <a:solidFill>
                  <a:schemeClr val="bg1"/>
                </a:solidFill>
                <a:latin typeface="Special Elite" panose="02000506000000020004" pitchFamily="2" charset="0"/>
              </a:rPr>
              <a:t>The Legendary </a:t>
            </a:r>
            <a:br>
              <a:rPr lang="en-US" sz="6000" b="0" strike="noStrike" kern="1200" spc="-1" dirty="0">
                <a:solidFill>
                  <a:schemeClr val="bg1"/>
                </a:solidFill>
                <a:latin typeface="Special Elite" panose="02000506000000020004" pitchFamily="2" charset="0"/>
              </a:rPr>
            </a:br>
            <a:r>
              <a:rPr lang="en-US" sz="6000" b="0" strike="noStrike" kern="1200" spc="-1" dirty="0">
                <a:solidFill>
                  <a:schemeClr val="accent4">
                    <a:lumMod val="60000"/>
                    <a:lumOff val="40000"/>
                  </a:schemeClr>
                </a:solidFill>
                <a:latin typeface="Special Elite" panose="02000506000000020004" pitchFamily="2" charset="0"/>
              </a:rPr>
              <a:t>Gold Foil </a:t>
            </a:r>
            <a:r>
              <a:rPr lang="en-US" sz="6000" b="0" strike="noStrike" kern="1200" spc="-1" dirty="0">
                <a:solidFill>
                  <a:schemeClr val="bg1"/>
                </a:solidFill>
                <a:latin typeface="Special Elite" panose="02000506000000020004" pitchFamily="2" charset="0"/>
              </a:rPr>
              <a:t>Experiment</a:t>
            </a:r>
          </a:p>
        </p:txBody>
      </p:sp>
      <p:sp>
        <p:nvSpPr>
          <p:cNvPr id="97" name="PlaceHolder 2"/>
          <p:cNvSpPr>
            <a:spLocks noGrp="1"/>
          </p:cNvSpPr>
          <p:nvPr>
            <p:ph/>
          </p:nvPr>
        </p:nvSpPr>
        <p:spPr>
          <a:xfrm rot="21089647">
            <a:off x="919452" y="4599102"/>
            <a:ext cx="2479588" cy="2572320"/>
          </a:xfrm>
          <a:prstGeom prst="rect">
            <a:avLst/>
          </a:prstGeom>
        </p:spPr>
        <p:txBody>
          <a:bodyPr vert="horz" lIns="91440" tIns="45720" rIns="91440" bIns="45720" rtlCol="0" anchor="ctr">
            <a:normAutofit/>
          </a:bodyPr>
          <a:lstStyle/>
          <a:p>
            <a:pPr marL="0" indent="0" algn="r">
              <a:buNone/>
              <a:tabLst>
                <a:tab pos="0" algn="l"/>
              </a:tabLst>
            </a:pPr>
            <a:r>
              <a:rPr lang="en-US" sz="2400" b="0" strike="noStrike" kern="1200" spc="-1" dirty="0">
                <a:solidFill>
                  <a:schemeClr val="accent4">
                    <a:lumMod val="60000"/>
                    <a:lumOff val="40000"/>
                  </a:schemeClr>
                </a:solidFill>
                <a:latin typeface="Special Elite" panose="02000506000000020004" pitchFamily="2" charset="0"/>
              </a:rPr>
              <a:t>Tirth </a:t>
            </a:r>
            <a:r>
              <a:rPr lang="en-US" sz="2400" b="0" strike="noStrike" kern="1200" spc="-1" dirty="0" err="1">
                <a:solidFill>
                  <a:schemeClr val="accent4">
                    <a:lumMod val="60000"/>
                    <a:lumOff val="40000"/>
                  </a:schemeClr>
                </a:solidFill>
                <a:latin typeface="Special Elite" panose="02000506000000020004" pitchFamily="2" charset="0"/>
              </a:rPr>
              <a:t>Thesiya</a:t>
            </a:r>
            <a:endParaRPr lang="en-US" sz="2400" b="0" strike="noStrike" kern="1200" spc="-1" dirty="0">
              <a:solidFill>
                <a:schemeClr val="accent4">
                  <a:lumMod val="60000"/>
                  <a:lumOff val="40000"/>
                </a:schemeClr>
              </a:solidFill>
              <a:latin typeface="Special Elite" panose="02000506000000020004" pitchFamily="2" charset="0"/>
            </a:endParaRPr>
          </a:p>
        </p:txBody>
      </p:sp>
      <p:cxnSp>
        <p:nvCxnSpPr>
          <p:cNvPr id="108" name="Straight Connector 107">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6347"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709E15-226E-4765-A8ED-541882108255}"/>
              </a:ext>
            </a:extLst>
          </p:cNvPr>
          <p:cNvPicPr>
            <a:picLocks noChangeAspect="1"/>
          </p:cNvPicPr>
          <p:nvPr/>
        </p:nvPicPr>
        <p:blipFill>
          <a:blip r:embed="rId2"/>
          <a:stretch>
            <a:fillRect/>
          </a:stretch>
        </p:blipFill>
        <p:spPr>
          <a:xfrm>
            <a:off x="457200" y="496824"/>
            <a:ext cx="11277600" cy="5864352"/>
          </a:xfrm>
          <a:prstGeom prst="rect">
            <a:avLst/>
          </a:prstGeom>
        </p:spPr>
      </p:pic>
    </p:spTree>
    <p:extLst>
      <p:ext uri="{BB962C8B-B14F-4D97-AF65-F5344CB8AC3E}">
        <p14:creationId xmlns:p14="http://schemas.microsoft.com/office/powerpoint/2010/main" val="354953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4769FE-1656-422F-86E1-8C1B16C27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760"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4260" y="5435945"/>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011593"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F18051-C554-464B-A258-79A337ECD0E3}"/>
              </a:ext>
            </a:extLst>
          </p:cNvPr>
          <p:cNvSpPr>
            <a:spLocks noGrp="1"/>
          </p:cNvSpPr>
          <p:nvPr>
            <p:ph type="title"/>
          </p:nvPr>
        </p:nvSpPr>
        <p:spPr>
          <a:xfrm>
            <a:off x="6978316" y="1431042"/>
            <a:ext cx="4055899" cy="3995916"/>
          </a:xfrm>
        </p:spPr>
        <p:txBody>
          <a:bodyPr anchor="ctr">
            <a:normAutofit/>
          </a:bodyPr>
          <a:lstStyle/>
          <a:p>
            <a:r>
              <a:rPr lang="en-US" dirty="0">
                <a:solidFill>
                  <a:schemeClr val="accent4">
                    <a:lumMod val="50000"/>
                  </a:schemeClr>
                </a:solidFill>
                <a:latin typeface="KG Second Chances Sketch" panose="02000000000000000000" pitchFamily="2" charset="0"/>
              </a:rPr>
              <a:t>Rutherford’s gold foil experiment</a:t>
            </a:r>
            <a:endParaRPr lang="en-IN" dirty="0">
              <a:solidFill>
                <a:schemeClr val="accent4">
                  <a:lumMod val="50000"/>
                </a:schemeClr>
              </a:solidFill>
              <a:latin typeface="KG Second Chances Sketch" panose="02000000000000000000" pitchFamily="2" charset="0"/>
            </a:endParaRPr>
          </a:p>
        </p:txBody>
      </p:sp>
      <p:sp>
        <p:nvSpPr>
          <p:cNvPr id="3" name="Content Placeholder 2">
            <a:extLst>
              <a:ext uri="{FF2B5EF4-FFF2-40B4-BE49-F238E27FC236}">
                <a16:creationId xmlns:a16="http://schemas.microsoft.com/office/drawing/2014/main" id="{22436A95-54C8-4808-9F2F-33FFE5B1790F}"/>
              </a:ext>
            </a:extLst>
          </p:cNvPr>
          <p:cNvSpPr>
            <a:spLocks noGrp="1"/>
          </p:cNvSpPr>
          <p:nvPr>
            <p:ph idx="1"/>
          </p:nvPr>
        </p:nvSpPr>
        <p:spPr>
          <a:xfrm>
            <a:off x="419100" y="342899"/>
            <a:ext cx="5270500" cy="5832347"/>
          </a:xfrm>
        </p:spPr>
        <p:txBody>
          <a:bodyPr anchor="ctr">
            <a:normAutofit/>
          </a:bodyPr>
          <a:lstStyle/>
          <a:p>
            <a:r>
              <a:rPr lang="en-US" dirty="0">
                <a:solidFill>
                  <a:schemeClr val="tx1">
                    <a:lumMod val="85000"/>
                    <a:lumOff val="15000"/>
                  </a:schemeClr>
                </a:solidFill>
              </a:rPr>
              <a:t>In 1911, Rutherford and coworkers Hans Geiger and Ernest Marsden initiated a series of groundbreaking experiments that would completely change the accepted model of the atom. </a:t>
            </a:r>
          </a:p>
          <a:p>
            <a:r>
              <a:rPr lang="en-US" dirty="0">
                <a:solidFill>
                  <a:schemeClr val="tx1">
                    <a:lumMod val="85000"/>
                    <a:lumOff val="15000"/>
                  </a:schemeClr>
                </a:solidFill>
              </a:rPr>
              <a:t>They bombarded very thin sheets of gold foil with fast moving alpha particles. </a:t>
            </a:r>
          </a:p>
          <a:p>
            <a:r>
              <a:rPr lang="en-US" dirty="0">
                <a:solidFill>
                  <a:schemeClr val="tx1">
                    <a:lumMod val="85000"/>
                    <a:lumOff val="15000"/>
                  </a:schemeClr>
                </a:solidFill>
              </a:rPr>
              <a:t>Alpha particles, a type of natural radioactive particle, are positively charged particles with a mass about four times that of a hydrogen atom.</a:t>
            </a:r>
            <a:endParaRPr lang="en-IN" dirty="0">
              <a:solidFill>
                <a:schemeClr val="tx1">
                  <a:lumMod val="85000"/>
                  <a:lumOff val="15000"/>
                </a:schemeClr>
              </a:solidFill>
            </a:endParaRPr>
          </a:p>
        </p:txBody>
      </p:sp>
    </p:spTree>
    <p:extLst>
      <p:ext uri="{BB962C8B-B14F-4D97-AF65-F5344CB8AC3E}">
        <p14:creationId xmlns:p14="http://schemas.microsoft.com/office/powerpoint/2010/main" val="2490476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8" descr="white concrete house photography">
            <a:extLst>
              <a:ext uri="{FF2B5EF4-FFF2-40B4-BE49-F238E27FC236}">
                <a16:creationId xmlns:a16="http://schemas.microsoft.com/office/drawing/2014/main" id="{CA9910A9-B4C7-4D95-A412-D7B236F9CF5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size="90"/>
                    </a14:imgEffect>
                    <a14:imgEffect>
                      <a14:saturation sat="66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93747" y="-2018577"/>
            <a:ext cx="12376094" cy="12376094"/>
          </a:xfrm>
          <a:prstGeom prst="rect">
            <a:avLst/>
          </a:prstGeom>
          <a:noFill/>
          <a:extLst>
            <a:ext uri="{909E8E84-426E-40DD-AFC4-6F175D3DCCD1}">
              <a14:hiddenFill xmlns:a14="http://schemas.microsoft.com/office/drawing/2010/main">
                <a:solidFill>
                  <a:srgbClr val="FFFFFF"/>
                </a:solidFill>
              </a14:hiddenFill>
            </a:ext>
          </a:extLst>
        </p:spPr>
      </p:pic>
      <p:sp>
        <p:nvSpPr>
          <p:cNvPr id="185" name="Right Triangle 18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laceHolder 1"/>
          <p:cNvSpPr>
            <a:spLocks noGrp="1"/>
          </p:cNvSpPr>
          <p:nvPr>
            <p:ph type="title"/>
          </p:nvPr>
        </p:nvSpPr>
        <p:spPr>
          <a:xfrm>
            <a:off x="1285241" y="1008993"/>
            <a:ext cx="9231410" cy="3542045"/>
          </a:xfrm>
          <a:prstGeom prst="rect">
            <a:avLst/>
          </a:prstGeom>
        </p:spPr>
        <p:txBody>
          <a:bodyPr vert="horz" lIns="91440" tIns="45720" rIns="91440" bIns="45720" rtlCol="0" anchor="b">
            <a:normAutofit/>
          </a:bodyPr>
          <a:lstStyle/>
          <a:p>
            <a:r>
              <a:rPr lang="en-US" sz="8100" b="0" strike="noStrike" kern="1200" spc="-1" dirty="0">
                <a:solidFill>
                  <a:schemeClr val="accent4">
                    <a:lumMod val="60000"/>
                    <a:lumOff val="40000"/>
                  </a:schemeClr>
                </a:solidFill>
                <a:latin typeface="Letter Sketch" panose="02000504020000020004" pitchFamily="2" charset="0"/>
              </a:rPr>
              <a:t>Chapter 1.</a:t>
            </a:r>
            <a:br>
              <a:rPr lang="en-US" sz="8100" b="0" strike="noStrike" kern="1200" spc="-1" dirty="0">
                <a:solidFill>
                  <a:schemeClr val="bg1"/>
                </a:solidFill>
                <a:latin typeface="Letter Sketch" panose="02000504020000020004" pitchFamily="2" charset="0"/>
              </a:rPr>
            </a:br>
            <a:r>
              <a:rPr lang="en-US" sz="8100" b="0" strike="noStrike" kern="1200" spc="-1" dirty="0">
                <a:solidFill>
                  <a:schemeClr val="bg1"/>
                </a:solidFill>
                <a:latin typeface="Special Elite" panose="02000506000000020004" pitchFamily="2" charset="0"/>
              </a:rPr>
              <a:t>Early Life and Education</a:t>
            </a:r>
          </a:p>
        </p:txBody>
      </p:sp>
      <p:sp>
        <p:nvSpPr>
          <p:cNvPr id="83" name="PlaceHolder 2"/>
          <p:cNvSpPr>
            <a:spLocks noGrp="1"/>
          </p:cNvSpPr>
          <p:nvPr>
            <p:ph type="subTitle"/>
          </p:nvPr>
        </p:nvSpPr>
        <p:spPr>
          <a:xfrm>
            <a:off x="1285241" y="4889705"/>
            <a:ext cx="7132335" cy="1312657"/>
          </a:xfrm>
          <a:prstGeom prst="rect">
            <a:avLst/>
          </a:prstGeom>
        </p:spPr>
        <p:txBody>
          <a:bodyPr vert="horz" lIns="91440" tIns="45720" rIns="91440" bIns="45720" rtlCol="0" anchor="t">
            <a:normAutofit/>
          </a:bodyPr>
          <a:lstStyle/>
          <a:p>
            <a:pPr>
              <a:spcBef>
                <a:spcPts val="1000"/>
              </a:spcBef>
              <a:tabLst>
                <a:tab pos="0" algn="l"/>
              </a:tabLst>
            </a:pPr>
            <a:r>
              <a:rPr lang="en-US" sz="4800" b="0" strike="noStrike" kern="1200" spc="-1" dirty="0" err="1">
                <a:solidFill>
                  <a:schemeClr val="bg1"/>
                </a:solidFill>
                <a:latin typeface="+mn-lt"/>
                <a:ea typeface="+mn-ea"/>
                <a:cs typeface="+mn-cs"/>
              </a:rPr>
              <a:t>Vedant</a:t>
            </a:r>
            <a:r>
              <a:rPr lang="en-US" sz="4800" b="0" strike="noStrike" kern="1200" spc="-1" dirty="0">
                <a:solidFill>
                  <a:schemeClr val="bg1"/>
                </a:solidFill>
                <a:latin typeface="+mn-lt"/>
                <a:ea typeface="+mn-ea"/>
                <a:cs typeface="+mn-cs"/>
              </a:rPr>
              <a:t> </a:t>
            </a:r>
            <a:r>
              <a:rPr lang="en-US" sz="4800" b="0" strike="noStrike" kern="1200" spc="-1" dirty="0" err="1">
                <a:solidFill>
                  <a:schemeClr val="bg1"/>
                </a:solidFill>
                <a:latin typeface="+mn-lt"/>
                <a:ea typeface="+mn-ea"/>
                <a:cs typeface="+mn-cs"/>
              </a:rPr>
              <a:t>Shirode</a:t>
            </a:r>
            <a:endParaRPr lang="en-US" sz="4800" b="0" strike="noStrike" kern="1200" spc="-1" dirty="0">
              <a:solidFill>
                <a:schemeClr val="bg1"/>
              </a:solidFill>
              <a:latin typeface="+mn-lt"/>
              <a:ea typeface="+mn-ea"/>
              <a:cs typeface="+mn-cs"/>
            </a:endParaRPr>
          </a:p>
        </p:txBody>
      </p:sp>
    </p:spTree>
    <p:extLst>
      <p:ext uri="{BB962C8B-B14F-4D97-AF65-F5344CB8AC3E}">
        <p14:creationId xmlns:p14="http://schemas.microsoft.com/office/powerpoint/2010/main" val="288934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692ADBC-073B-4445-9D45-7822AB3A0231}"/>
              </a:ext>
            </a:extLst>
          </p:cNvPr>
          <p:cNvSpPr>
            <a:spLocks noGrp="1"/>
          </p:cNvSpPr>
          <p:nvPr>
            <p:ph type="title"/>
          </p:nvPr>
        </p:nvSpPr>
        <p:spPr>
          <a:xfrm>
            <a:off x="816508" y="1993900"/>
            <a:ext cx="4267196" cy="3505200"/>
          </a:xfrm>
        </p:spPr>
        <p:txBody>
          <a:bodyPr anchor="t">
            <a:normAutofit/>
          </a:bodyPr>
          <a:lstStyle/>
          <a:p>
            <a:r>
              <a:rPr lang="en-US" sz="4800" dirty="0">
                <a:solidFill>
                  <a:srgbClr val="002060"/>
                </a:solidFill>
                <a:latin typeface="Letter Sketch" panose="02000504020000020004" pitchFamily="2" charset="0"/>
              </a:rPr>
              <a:t>Why this experiment was conducted</a:t>
            </a:r>
            <a:endParaRPr lang="en-IN" sz="4800" dirty="0">
              <a:solidFill>
                <a:srgbClr val="002060"/>
              </a:solidFill>
              <a:latin typeface="Letter Sketch" panose="02000504020000020004" pitchFamily="2" charset="0"/>
            </a:endParaRPr>
          </a:p>
        </p:txBody>
      </p:sp>
      <p:sp>
        <p:nvSpPr>
          <p:cNvPr id="3" name="Content Placeholder 2">
            <a:extLst>
              <a:ext uri="{FF2B5EF4-FFF2-40B4-BE49-F238E27FC236}">
                <a16:creationId xmlns:a16="http://schemas.microsoft.com/office/drawing/2014/main" id="{AA54A04C-225B-4DBE-BE36-C3A9EAD61741}"/>
              </a:ext>
            </a:extLst>
          </p:cNvPr>
          <p:cNvSpPr>
            <a:spLocks noGrp="1"/>
          </p:cNvSpPr>
          <p:nvPr>
            <p:ph idx="1"/>
          </p:nvPr>
        </p:nvSpPr>
        <p:spPr>
          <a:xfrm>
            <a:off x="5181604" y="1676400"/>
            <a:ext cx="5638796" cy="3505200"/>
          </a:xfrm>
        </p:spPr>
        <p:txBody>
          <a:bodyPr>
            <a:normAutofit/>
          </a:bodyPr>
          <a:lstStyle/>
          <a:p>
            <a:pPr marL="0" indent="0">
              <a:buNone/>
            </a:pPr>
            <a:r>
              <a:rPr lang="en-US" dirty="0">
                <a:solidFill>
                  <a:schemeClr val="tx1">
                    <a:alpha val="55000"/>
                  </a:schemeClr>
                </a:solidFill>
              </a:rPr>
              <a:t>According to the accepted atomic model of </a:t>
            </a:r>
            <a:r>
              <a:rPr lang="en-US" dirty="0" err="1">
                <a:solidFill>
                  <a:schemeClr val="tx1">
                    <a:alpha val="55000"/>
                  </a:schemeClr>
                </a:solidFill>
              </a:rPr>
              <a:t>J.J.Thomson</a:t>
            </a:r>
            <a:r>
              <a:rPr lang="en-US" dirty="0">
                <a:solidFill>
                  <a:schemeClr val="tx1">
                    <a:alpha val="55000"/>
                  </a:schemeClr>
                </a:solidFill>
              </a:rPr>
              <a:t> , in which an atom's mass and charge are uniformly distributed throughout the atom, the scientists expected that all of the alpha particles would pass through the gold foil with only a slight deflection or none at all.</a:t>
            </a:r>
            <a:endParaRPr lang="en-IN" dirty="0">
              <a:solidFill>
                <a:schemeClr val="tx1">
                  <a:alpha val="55000"/>
                </a:schemeClr>
              </a:solidFill>
            </a:endParaRPr>
          </a:p>
        </p:txBody>
      </p:sp>
    </p:spTree>
    <p:extLst>
      <p:ext uri="{BB962C8B-B14F-4D97-AF65-F5344CB8AC3E}">
        <p14:creationId xmlns:p14="http://schemas.microsoft.com/office/powerpoint/2010/main" val="4225475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60A3119-C893-4544-8ED6-3117A6C08F9D}"/>
              </a:ext>
            </a:extLst>
          </p:cNvPr>
          <p:cNvPicPr>
            <a:picLocks noGrp="1" noChangeAspect="1"/>
          </p:cNvPicPr>
          <p:nvPr>
            <p:ph idx="1"/>
          </p:nvPr>
        </p:nvPicPr>
        <p:blipFill>
          <a:blip r:embed="rId2"/>
          <a:stretch>
            <a:fillRect/>
          </a:stretch>
        </p:blipFill>
        <p:spPr>
          <a:xfrm>
            <a:off x="1015999" y="457200"/>
            <a:ext cx="10160001" cy="5943600"/>
          </a:xfrm>
          <a:prstGeom prst="rect">
            <a:avLst/>
          </a:prstGeom>
        </p:spPr>
      </p:pic>
    </p:spTree>
    <p:extLst>
      <p:ext uri="{BB962C8B-B14F-4D97-AF65-F5344CB8AC3E}">
        <p14:creationId xmlns:p14="http://schemas.microsoft.com/office/powerpoint/2010/main" val="986030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62DB69-AB81-4C05-A3D9-E8123D52EB84}"/>
              </a:ext>
            </a:extLst>
          </p:cNvPr>
          <p:cNvSpPr>
            <a:spLocks noGrp="1"/>
          </p:cNvSpPr>
          <p:nvPr>
            <p:ph type="title"/>
          </p:nvPr>
        </p:nvSpPr>
        <p:spPr>
          <a:xfrm>
            <a:off x="512808" y="307340"/>
            <a:ext cx="9543405" cy="1188720"/>
          </a:xfrm>
        </p:spPr>
        <p:txBody>
          <a:bodyPr>
            <a:normAutofit/>
          </a:bodyPr>
          <a:lstStyle/>
          <a:p>
            <a:r>
              <a:rPr lang="en-US" sz="6600" dirty="0">
                <a:solidFill>
                  <a:schemeClr val="accent6">
                    <a:lumMod val="50000"/>
                  </a:schemeClr>
                </a:solidFill>
                <a:latin typeface="Scribble Box" panose="02000000000000000000" pitchFamily="2" charset="0"/>
              </a:rPr>
              <a:t>Expected Result</a:t>
            </a:r>
            <a:endParaRPr lang="en-IN" sz="6600" dirty="0">
              <a:solidFill>
                <a:schemeClr val="accent6">
                  <a:lumMod val="50000"/>
                </a:schemeClr>
              </a:solidFill>
              <a:latin typeface="Scribble Box" panose="02000000000000000000" pitchFamily="2" charset="0"/>
            </a:endParaRPr>
          </a:p>
        </p:txBody>
      </p:sp>
      <p:sp>
        <p:nvSpPr>
          <p:cNvPr id="3" name="Content Placeholder 2">
            <a:extLst>
              <a:ext uri="{FF2B5EF4-FFF2-40B4-BE49-F238E27FC236}">
                <a16:creationId xmlns:a16="http://schemas.microsoft.com/office/drawing/2014/main" id="{DD9CA7DA-85AA-4F11-B11C-5FF14E43ACE3}"/>
              </a:ext>
            </a:extLst>
          </p:cNvPr>
          <p:cNvSpPr>
            <a:spLocks noGrp="1"/>
          </p:cNvSpPr>
          <p:nvPr>
            <p:ph idx="1"/>
          </p:nvPr>
        </p:nvSpPr>
        <p:spPr>
          <a:xfrm>
            <a:off x="1892300" y="2438400"/>
            <a:ext cx="8341713" cy="3313396"/>
          </a:xfrm>
        </p:spPr>
        <p:txBody>
          <a:bodyPr anchor="ctr">
            <a:noAutofit/>
          </a:bodyPr>
          <a:lstStyle/>
          <a:p>
            <a:pPr marL="0" indent="0">
              <a:buNone/>
            </a:pPr>
            <a:r>
              <a:rPr lang="en-US" sz="3600" dirty="0">
                <a:solidFill>
                  <a:schemeClr val="tx1">
                    <a:lumMod val="85000"/>
                    <a:lumOff val="15000"/>
                  </a:schemeClr>
                </a:solidFill>
              </a:rPr>
              <a:t>According to the accepted atomic model of J.J. Thomson, in which an atom's mass and charge are uniformly distributed throughout the atom, the scientists expected that all of the alpha particles would pass through the gold foil with only a slight deflection or none at all.</a:t>
            </a:r>
            <a:endParaRPr lang="en-IN" sz="36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241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ACCB18-61A4-4F37-AEEF-43217C3E4E31}"/>
              </a:ext>
            </a:extLst>
          </p:cNvPr>
          <p:cNvSpPr>
            <a:spLocks noGrp="1"/>
          </p:cNvSpPr>
          <p:nvPr>
            <p:ph type="title"/>
          </p:nvPr>
        </p:nvSpPr>
        <p:spPr>
          <a:xfrm>
            <a:off x="318845" y="1135549"/>
            <a:ext cx="4762501" cy="4255003"/>
          </a:xfrm>
        </p:spPr>
        <p:txBody>
          <a:bodyPr>
            <a:normAutofit/>
          </a:bodyPr>
          <a:lstStyle/>
          <a:p>
            <a:r>
              <a:rPr lang="en-IN" dirty="0">
                <a:solidFill>
                  <a:schemeClr val="bg1"/>
                </a:solidFill>
                <a:latin typeface="Letter Sketch" panose="02000504020000020004" pitchFamily="2" charset="0"/>
              </a:rPr>
              <a:t>Observations </a:t>
            </a:r>
          </a:p>
        </p:txBody>
      </p:sp>
      <p:grpSp>
        <p:nvGrpSpPr>
          <p:cNvPr id="3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4" name="Freeform: Shape 3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7" name="Oval 3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42" name="Freeform: Shape 4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5" name="Freeform: Shape 4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14" name="Content Placeholder 2">
            <a:extLst>
              <a:ext uri="{FF2B5EF4-FFF2-40B4-BE49-F238E27FC236}">
                <a16:creationId xmlns:a16="http://schemas.microsoft.com/office/drawing/2014/main" id="{C10533FE-EB67-45BD-BDE8-332351BEB902}"/>
              </a:ext>
            </a:extLst>
          </p:cNvPr>
          <p:cNvGraphicFramePr>
            <a:graphicFrameLocks noGrp="1"/>
          </p:cNvGraphicFramePr>
          <p:nvPr>
            <p:ph idx="1"/>
            <p:extLst>
              <p:ext uri="{D42A27DB-BD31-4B8C-83A1-F6EECF244321}">
                <p14:modId xmlns:p14="http://schemas.microsoft.com/office/powerpoint/2010/main" val="2459895766"/>
              </p:ext>
            </p:extLst>
          </p:nvPr>
        </p:nvGraphicFramePr>
        <p:xfrm>
          <a:off x="5029863" y="202912"/>
          <a:ext cx="6857337" cy="654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1623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7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CB5B11-1D81-4185-BEAF-ED0C87762FD6}"/>
              </a:ext>
            </a:extLst>
          </p:cNvPr>
          <p:cNvPicPr>
            <a:picLocks noChangeAspect="1"/>
          </p:cNvPicPr>
          <p:nvPr/>
        </p:nvPicPr>
        <p:blipFill>
          <a:blip r:embed="rId2"/>
          <a:stretch>
            <a:fillRect/>
          </a:stretch>
        </p:blipFill>
        <p:spPr>
          <a:xfrm>
            <a:off x="643467" y="648208"/>
            <a:ext cx="10905066" cy="5561583"/>
          </a:xfrm>
          <a:prstGeom prst="rect">
            <a:avLst/>
          </a:prstGeom>
        </p:spPr>
      </p:pic>
    </p:spTree>
    <p:extLst>
      <p:ext uri="{BB962C8B-B14F-4D97-AF65-F5344CB8AC3E}">
        <p14:creationId xmlns:p14="http://schemas.microsoft.com/office/powerpoint/2010/main" val="3589465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B24B-2491-43BB-99C4-BF27AE5910C9}"/>
              </a:ext>
            </a:extLst>
          </p:cNvPr>
          <p:cNvSpPr>
            <a:spLocks noGrp="1"/>
          </p:cNvSpPr>
          <p:nvPr>
            <p:ph type="title"/>
          </p:nvPr>
        </p:nvSpPr>
        <p:spPr>
          <a:xfrm>
            <a:off x="1136428" y="168552"/>
            <a:ext cx="8952452" cy="2190361"/>
          </a:xfrm>
        </p:spPr>
        <p:txBody>
          <a:bodyPr>
            <a:normAutofit/>
          </a:bodyPr>
          <a:lstStyle/>
          <a:p>
            <a:r>
              <a:rPr lang="en-US" sz="6000" dirty="0">
                <a:solidFill>
                  <a:srgbClr val="0070C0"/>
                </a:solidFill>
                <a:latin typeface="Letter Sketch" panose="02000504020000020004" pitchFamily="2" charset="0"/>
              </a:rPr>
              <a:t>Explaining the Results</a:t>
            </a:r>
            <a:endParaRPr lang="en-IN" sz="6000" dirty="0">
              <a:solidFill>
                <a:srgbClr val="0070C0"/>
              </a:solidFill>
              <a:latin typeface="Letter Sketch" panose="02000504020000020004" pitchFamily="2" charset="0"/>
            </a:endParaRPr>
          </a:p>
        </p:txBody>
      </p:sp>
      <p:sp>
        <p:nvSpPr>
          <p:cNvPr id="3" name="Content Placeholder 2">
            <a:extLst>
              <a:ext uri="{FF2B5EF4-FFF2-40B4-BE49-F238E27FC236}">
                <a16:creationId xmlns:a16="http://schemas.microsoft.com/office/drawing/2014/main" id="{2B7D6E6C-B00F-4BFB-9076-C9A3E02940CF}"/>
              </a:ext>
            </a:extLst>
          </p:cNvPr>
          <p:cNvSpPr>
            <a:spLocks noGrp="1"/>
          </p:cNvSpPr>
          <p:nvPr>
            <p:ph idx="1"/>
          </p:nvPr>
        </p:nvSpPr>
        <p:spPr>
          <a:xfrm>
            <a:off x="1136429" y="2278173"/>
            <a:ext cx="6978871" cy="4211527"/>
          </a:xfrm>
        </p:spPr>
        <p:txBody>
          <a:bodyPr anchor="ctr">
            <a:normAutofit lnSpcReduction="10000"/>
          </a:bodyPr>
          <a:lstStyle/>
          <a:p>
            <a:r>
              <a:rPr lang="en-US" sz="2400" dirty="0"/>
              <a:t>Rutherford needed to come up with an entirely new model of the atom in order to explain his results. Because the vast majority of the alpha particles had passed through the gold, he reasoned that most of the atom was empty space. In contrast, the particles that were highly deflected must have experienced a tremendously powerful force within the atom. </a:t>
            </a:r>
          </a:p>
          <a:p>
            <a:r>
              <a:rPr lang="en-US" sz="2400" dirty="0"/>
              <a:t>He concluded that all of the positive charge and the majority of the mass of the atom must be concentrated in a very small space in the atom's interior, which he called the nucleus. The nucleus is the tiny, dense, central core of the atom and is composed of protons and neutrons.</a:t>
            </a:r>
            <a:endParaRPr lang="en-IN" sz="2400" dirty="0"/>
          </a:p>
        </p:txBody>
      </p:sp>
      <p:sp>
        <p:nvSpPr>
          <p:cNvPr id="28" name="Rectangle 2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icroscope">
            <a:extLst>
              <a:ext uri="{FF2B5EF4-FFF2-40B4-BE49-F238E27FC236}">
                <a16:creationId xmlns:a16="http://schemas.microsoft.com/office/drawing/2014/main" id="{EE33A682-2B3B-4CEF-846B-F46E65E3EF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18514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47A6B6-8B6D-4AB6-9EE7-7C5327960A41}"/>
              </a:ext>
            </a:extLst>
          </p:cNvPr>
          <p:cNvSpPr>
            <a:spLocks noGrp="1"/>
          </p:cNvSpPr>
          <p:nvPr>
            <p:ph type="title"/>
          </p:nvPr>
        </p:nvSpPr>
        <p:spPr>
          <a:xfrm>
            <a:off x="438536" y="352741"/>
            <a:ext cx="9543405" cy="1188720"/>
          </a:xfrm>
        </p:spPr>
        <p:txBody>
          <a:bodyPr>
            <a:normAutofit/>
          </a:bodyPr>
          <a:lstStyle/>
          <a:p>
            <a:r>
              <a:rPr lang="en-US" dirty="0">
                <a:solidFill>
                  <a:schemeClr val="accent2">
                    <a:lumMod val="50000"/>
                  </a:schemeClr>
                </a:solidFill>
                <a:latin typeface="Scribble Box" panose="02000000000000000000" pitchFamily="2" charset="0"/>
              </a:rPr>
              <a:t>Drawbacks of this model</a:t>
            </a:r>
            <a:endParaRPr lang="en-IN" dirty="0">
              <a:solidFill>
                <a:schemeClr val="accent2">
                  <a:lumMod val="50000"/>
                </a:schemeClr>
              </a:solidFill>
              <a:latin typeface="Scribble Box" panose="02000000000000000000" pitchFamily="2" charset="0"/>
            </a:endParaRPr>
          </a:p>
        </p:txBody>
      </p:sp>
      <p:sp>
        <p:nvSpPr>
          <p:cNvPr id="3" name="Content Placeholder 2">
            <a:extLst>
              <a:ext uri="{FF2B5EF4-FFF2-40B4-BE49-F238E27FC236}">
                <a16:creationId xmlns:a16="http://schemas.microsoft.com/office/drawing/2014/main" id="{A4784AFB-696B-4120-A7F4-91922B3BD86F}"/>
              </a:ext>
            </a:extLst>
          </p:cNvPr>
          <p:cNvSpPr>
            <a:spLocks noGrp="1"/>
          </p:cNvSpPr>
          <p:nvPr>
            <p:ph idx="1"/>
          </p:nvPr>
        </p:nvSpPr>
        <p:spPr>
          <a:xfrm>
            <a:off x="1957987" y="2431765"/>
            <a:ext cx="8276026" cy="3320031"/>
          </a:xfrm>
        </p:spPr>
        <p:txBody>
          <a:bodyPr anchor="ctr">
            <a:normAutofit/>
          </a:bodyPr>
          <a:lstStyle/>
          <a:p>
            <a:r>
              <a:rPr lang="en-US" sz="2400" dirty="0">
                <a:solidFill>
                  <a:schemeClr val="tx1">
                    <a:lumMod val="85000"/>
                    <a:lumOff val="15000"/>
                  </a:schemeClr>
                </a:solidFill>
              </a:rPr>
              <a:t>This atomic model failed to explain the stability of atoms.</a:t>
            </a:r>
          </a:p>
          <a:p>
            <a:r>
              <a:rPr lang="en-US" sz="2400" dirty="0">
                <a:solidFill>
                  <a:schemeClr val="tx1">
                    <a:lumMod val="85000"/>
                    <a:lumOff val="15000"/>
                  </a:schemeClr>
                </a:solidFill>
              </a:rPr>
              <a:t>According to the model, electrons revolve around the positively charged nucleus. It's not possible for the long run as we know atoms are stable while any particle in a circular orbit would undergo acceleration. During acceleration charged particles would radiate energy. Revolving electrons will lose energy and finally fall into the nucleus. </a:t>
            </a:r>
          </a:p>
          <a:p>
            <a:r>
              <a:rPr lang="en-US" sz="2400" dirty="0">
                <a:solidFill>
                  <a:schemeClr val="tx1">
                    <a:lumMod val="85000"/>
                    <a:lumOff val="15000"/>
                  </a:schemeClr>
                </a:solidFill>
              </a:rPr>
              <a:t>This model of the atom also failed to explain the existence of definite lines in the hydrogen spectrum.</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58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FF15-9E19-4D23-ABE5-0A772A33BDA9}"/>
              </a:ext>
            </a:extLst>
          </p:cNvPr>
          <p:cNvSpPr>
            <a:spLocks noGrp="1"/>
          </p:cNvSpPr>
          <p:nvPr>
            <p:ph type="title"/>
          </p:nvPr>
        </p:nvSpPr>
        <p:spPr>
          <a:xfrm>
            <a:off x="838080" y="365040"/>
            <a:ext cx="10731620" cy="777960"/>
          </a:xfrm>
        </p:spPr>
        <p:txBody>
          <a:bodyPr/>
          <a:lstStyle/>
          <a:p>
            <a:pPr algn="ctr"/>
            <a:r>
              <a:rPr lang="en-IN" dirty="0"/>
              <a:t>Video of the Experiment</a:t>
            </a:r>
            <a:endParaRPr lang="en-US" dirty="0"/>
          </a:p>
        </p:txBody>
      </p:sp>
      <p:pic>
        <p:nvPicPr>
          <p:cNvPr id="4" name="yt1s.com - Rutherford Experiment">
            <a:hlinkClick r:id="" action="ppaction://media"/>
            <a:extLst>
              <a:ext uri="{FF2B5EF4-FFF2-40B4-BE49-F238E27FC236}">
                <a16:creationId xmlns:a16="http://schemas.microsoft.com/office/drawing/2014/main" id="{138A6408-0738-4EC9-9B72-A765E9FFF7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14415" y="1217421"/>
            <a:ext cx="9378950" cy="5275539"/>
          </a:xfrm>
        </p:spPr>
      </p:pic>
    </p:spTree>
    <p:extLst>
      <p:ext uri="{BB962C8B-B14F-4D97-AF65-F5344CB8AC3E}">
        <p14:creationId xmlns:p14="http://schemas.microsoft.com/office/powerpoint/2010/main" val="23820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2" name="Rectangle 17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 name="Group 173">
            <a:extLst>
              <a:ext uri="{FF2B5EF4-FFF2-40B4-BE49-F238E27FC236}">
                <a16:creationId xmlns:a16="http://schemas.microsoft.com/office/drawing/2014/main" id="{5CA4BCD1-F813-4A68-8727-7A3DE67A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31480" y="1075612"/>
            <a:ext cx="1128382" cy="847206"/>
            <a:chOff x="7393391" y="1075612"/>
            <a:chExt cx="1128382" cy="847206"/>
          </a:xfrm>
        </p:grpSpPr>
        <p:sp>
          <p:nvSpPr>
            <p:cNvPr id="17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78" name="Freeform: Shape 177">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304"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180" name="Freeform: Shape 179">
            <a:extLst>
              <a:ext uri="{FF2B5EF4-FFF2-40B4-BE49-F238E27FC236}">
                <a16:creationId xmlns:a16="http://schemas.microsoft.com/office/drawing/2014/main" id="{E4B9AB89-BA23-4985-97B3-EB677E496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1"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98" name="PlaceHolder 1"/>
          <p:cNvSpPr>
            <a:spLocks noGrp="1"/>
          </p:cNvSpPr>
          <p:nvPr>
            <p:ph type="title"/>
          </p:nvPr>
        </p:nvSpPr>
        <p:spPr>
          <a:xfrm>
            <a:off x="928966" y="2300236"/>
            <a:ext cx="5812805" cy="4211282"/>
          </a:xfrm>
          <a:prstGeom prst="rect">
            <a:avLst/>
          </a:prstGeom>
        </p:spPr>
        <p:txBody>
          <a:bodyPr vert="horz" lIns="91440" tIns="45720" rIns="91440" bIns="45720" rtlCol="0" anchor="t">
            <a:normAutofit/>
          </a:bodyPr>
          <a:lstStyle/>
          <a:p>
            <a:r>
              <a:rPr lang="en-US" sz="6100" b="0" strike="noStrike" spc="-1" dirty="0">
                <a:solidFill>
                  <a:srgbClr val="7030A0"/>
                </a:solidFill>
                <a:latin typeface="Letter Sketch" panose="02000504020000020004" pitchFamily="2" charset="0"/>
              </a:rPr>
              <a:t>Chapter 4.</a:t>
            </a:r>
            <a:r>
              <a:rPr lang="en-US" sz="6100" b="0" strike="noStrike" spc="-1" dirty="0">
                <a:latin typeface="Scribble Box" panose="02000000000000000000" pitchFamily="2" charset="0"/>
              </a:rPr>
              <a:t> </a:t>
            </a:r>
            <a:r>
              <a:rPr lang="en-US" sz="6100" b="0" strike="noStrike" spc="-1" dirty="0">
                <a:solidFill>
                  <a:schemeClr val="accent6">
                    <a:lumMod val="75000"/>
                  </a:schemeClr>
                </a:solidFill>
                <a:latin typeface="Scribble Box" panose="02000000000000000000" pitchFamily="2" charset="0"/>
              </a:rPr>
              <a:t>Mentors and Notable Students</a:t>
            </a:r>
          </a:p>
        </p:txBody>
      </p:sp>
      <p:sp>
        <p:nvSpPr>
          <p:cNvPr id="99" name="PlaceHolder 2"/>
          <p:cNvSpPr>
            <a:spLocks noGrp="1"/>
          </p:cNvSpPr>
          <p:nvPr>
            <p:ph/>
          </p:nvPr>
        </p:nvSpPr>
        <p:spPr>
          <a:xfrm>
            <a:off x="928966" y="5687864"/>
            <a:ext cx="4291397" cy="905897"/>
          </a:xfrm>
          <a:prstGeom prst="rect">
            <a:avLst/>
          </a:prstGeom>
        </p:spPr>
        <p:txBody>
          <a:bodyPr vert="horz" lIns="91440" tIns="45720" rIns="91440" bIns="45720" rtlCol="0" anchor="b">
            <a:normAutofit/>
          </a:bodyPr>
          <a:lstStyle/>
          <a:p>
            <a:pPr marL="0" indent="0">
              <a:buNone/>
              <a:tabLst>
                <a:tab pos="0" algn="l"/>
              </a:tabLst>
            </a:pPr>
            <a:r>
              <a:rPr lang="en-US" sz="2400" b="0" strike="noStrike" spc="-1" dirty="0" err="1">
                <a:latin typeface="Special Elite" panose="02000506000000020004" pitchFamily="2" charset="0"/>
              </a:rPr>
              <a:t>Pranaav</a:t>
            </a:r>
            <a:r>
              <a:rPr lang="en-US" sz="2400" b="0" strike="noStrike" spc="-1" dirty="0">
                <a:latin typeface="Special Elite" panose="02000506000000020004" pitchFamily="2" charset="0"/>
              </a:rPr>
              <a:t> </a:t>
            </a:r>
            <a:r>
              <a:rPr lang="en-US" sz="2400" b="0" strike="noStrike" spc="-1" dirty="0" err="1">
                <a:latin typeface="Special Elite" panose="02000506000000020004" pitchFamily="2" charset="0"/>
              </a:rPr>
              <a:t>Suratwala</a:t>
            </a:r>
            <a:endParaRPr lang="en-US" sz="2400" b="0" strike="noStrike" spc="-1" dirty="0">
              <a:latin typeface="Special Elite" panose="02000506000000020004" pitchFamily="2" charset="0"/>
            </a:endParaRPr>
          </a:p>
        </p:txBody>
      </p:sp>
      <p:pic>
        <p:nvPicPr>
          <p:cNvPr id="40" name="Picture 39">
            <a:extLst>
              <a:ext uri="{FF2B5EF4-FFF2-40B4-BE49-F238E27FC236}">
                <a16:creationId xmlns:a16="http://schemas.microsoft.com/office/drawing/2014/main" id="{C80CAEE9-E25C-4943-A66A-268E68F24752}"/>
              </a:ext>
            </a:extLst>
          </p:cNvPr>
          <p:cNvPicPr/>
          <p:nvPr/>
        </p:nvPicPr>
        <p:blipFill rotWithShape="1">
          <a:blip r:embed="rId2">
            <a:extLst>
              <a:ext uri="{28A0092B-C50C-407E-A947-70E740481C1C}">
                <a14:useLocalDpi xmlns:a14="http://schemas.microsoft.com/office/drawing/2010/main" val="0"/>
              </a:ext>
            </a:extLst>
          </a:blip>
          <a:srcRect b="5714"/>
          <a:stretch/>
        </p:blipFill>
        <p:spPr bwMode="auto">
          <a:xfrm>
            <a:off x="6301850" y="888274"/>
            <a:ext cx="1566635" cy="1590742"/>
          </a:xfrm>
          <a:prstGeom prst="rect">
            <a:avLst/>
          </a:prstGeom>
          <a:extLst>
            <a:ext uri="{53640926-AAD7-44D8-BBD7-CCE9431645EC}">
              <a14:shadowObscured xmlns:a14="http://schemas.microsoft.com/office/drawing/2010/main"/>
            </a:ext>
          </a:extLst>
        </p:spPr>
      </p:pic>
      <p:sp>
        <p:nvSpPr>
          <p:cNvPr id="2" name="Oval 1">
            <a:extLst>
              <a:ext uri="{FF2B5EF4-FFF2-40B4-BE49-F238E27FC236}">
                <a16:creationId xmlns:a16="http://schemas.microsoft.com/office/drawing/2014/main" id="{2A050B2F-8104-4508-9C3A-BD848A2345C6}"/>
              </a:ext>
            </a:extLst>
          </p:cNvPr>
          <p:cNvSpPr/>
          <p:nvPr/>
        </p:nvSpPr>
        <p:spPr>
          <a:xfrm>
            <a:off x="7703209" y="2945523"/>
            <a:ext cx="2846587" cy="2896482"/>
          </a:xfrm>
          <a:prstGeom prst="ellipse">
            <a:avLst/>
          </a:prstGeom>
          <a:blipFill dpi="0"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0F5C7C-733E-4900-A94D-782E2B14E821}"/>
              </a:ext>
            </a:extLst>
          </p:cNvPr>
          <p:cNvSpPr>
            <a:spLocks noGrp="1"/>
          </p:cNvSpPr>
          <p:nvPr>
            <p:ph type="title"/>
          </p:nvPr>
        </p:nvSpPr>
        <p:spPr>
          <a:xfrm>
            <a:off x="965199" y="851517"/>
            <a:ext cx="5130795" cy="1461778"/>
          </a:xfrm>
        </p:spPr>
        <p:txBody>
          <a:bodyPr>
            <a:normAutofit/>
          </a:bodyPr>
          <a:lstStyle/>
          <a:p>
            <a:r>
              <a:rPr lang="en-IN" sz="6000" dirty="0">
                <a:solidFill>
                  <a:schemeClr val="accent2">
                    <a:lumMod val="60000"/>
                    <a:lumOff val="40000"/>
                  </a:schemeClr>
                </a:solidFill>
                <a:latin typeface="Scribble Box" panose="02000000000000000000" pitchFamily="2" charset="0"/>
              </a:rPr>
              <a:t>JJ Thomson</a:t>
            </a:r>
            <a:endParaRPr lang="en-US" sz="6000" dirty="0">
              <a:solidFill>
                <a:schemeClr val="accent2">
                  <a:lumMod val="60000"/>
                  <a:lumOff val="40000"/>
                </a:schemeClr>
              </a:solidFill>
              <a:latin typeface="Scribble Box" panose="02000000000000000000" pitchFamily="2" charset="0"/>
            </a:endParaRPr>
          </a:p>
        </p:txBody>
      </p:sp>
      <p:sp>
        <p:nvSpPr>
          <p:cNvPr id="5" name="Content Placeholder 4">
            <a:extLst>
              <a:ext uri="{FF2B5EF4-FFF2-40B4-BE49-F238E27FC236}">
                <a16:creationId xmlns:a16="http://schemas.microsoft.com/office/drawing/2014/main" id="{1D156807-8CB5-4509-A6FC-2B047B204083}"/>
              </a:ext>
            </a:extLst>
          </p:cNvPr>
          <p:cNvSpPr>
            <a:spLocks noGrp="1"/>
          </p:cNvSpPr>
          <p:nvPr>
            <p:ph/>
          </p:nvPr>
        </p:nvSpPr>
        <p:spPr>
          <a:xfrm>
            <a:off x="965198" y="2590516"/>
            <a:ext cx="5130795" cy="3968652"/>
          </a:xfrm>
        </p:spPr>
        <p:txBody>
          <a:bodyPr>
            <a:normAutofit/>
          </a:bodyPr>
          <a:lstStyle/>
          <a:p>
            <a:pPr>
              <a:spcAft>
                <a:spcPts val="600"/>
              </a:spcAft>
            </a:pPr>
            <a:r>
              <a:rPr lang="en-US" sz="2400" dirty="0">
                <a:latin typeface="+mn-lt"/>
              </a:rPr>
              <a:t>After studying with J. J. Thomson at the Cavendish Laboratory at Cambridge University, Rutherford became a professor and chair of the Physics Department at McGill University in Montreal, Canada. </a:t>
            </a:r>
          </a:p>
          <a:p>
            <a:pPr>
              <a:spcAft>
                <a:spcPts val="600"/>
              </a:spcAft>
            </a:pPr>
            <a:r>
              <a:rPr lang="en-US" sz="2400" dirty="0">
                <a:latin typeface="+mn-lt"/>
              </a:rPr>
              <a:t>Sir Joseph John Thomson  was a British </a:t>
            </a:r>
            <a:r>
              <a:rPr lang="en-US" sz="2400" dirty="0">
                <a:latin typeface="+mn-lt"/>
                <a:hlinkClick r:id="rId2" tooltip="Physicist">
                  <a:extLst>
                    <a:ext uri="{A12FA001-AC4F-418D-AE19-62706E023703}">
                      <ahyp:hlinkClr xmlns:ahyp="http://schemas.microsoft.com/office/drawing/2018/hyperlinkcolor" val="tx"/>
                    </a:ext>
                  </a:extLst>
                </a:hlinkClick>
              </a:rPr>
              <a:t>physicist</a:t>
            </a:r>
            <a:r>
              <a:rPr lang="en-US" sz="2400" dirty="0">
                <a:latin typeface="+mn-lt"/>
              </a:rPr>
              <a:t> and </a:t>
            </a:r>
            <a:r>
              <a:rPr lang="en-US" sz="2400" dirty="0">
                <a:latin typeface="+mn-lt"/>
                <a:hlinkClick r:id="rId3" tooltip="Nobel Prize in Physics">
                  <a:extLst>
                    <a:ext uri="{A12FA001-AC4F-418D-AE19-62706E023703}">
                      <ahyp:hlinkClr xmlns:ahyp="http://schemas.microsoft.com/office/drawing/2018/hyperlinkcolor" val="tx"/>
                    </a:ext>
                  </a:extLst>
                </a:hlinkClick>
              </a:rPr>
              <a:t>Nobel Laureate in Physics</a:t>
            </a:r>
            <a:r>
              <a:rPr lang="en-US" sz="2400" dirty="0">
                <a:latin typeface="+mn-lt"/>
              </a:rPr>
              <a:t>, credited with the discovery of the </a:t>
            </a:r>
            <a:r>
              <a:rPr lang="en-US" sz="2400" i="1" dirty="0">
                <a:latin typeface="+mn-lt"/>
                <a:hlinkClick r:id="rId4" tooltip="Electron">
                  <a:extLst>
                    <a:ext uri="{A12FA001-AC4F-418D-AE19-62706E023703}">
                      <ahyp:hlinkClr xmlns:ahyp="http://schemas.microsoft.com/office/drawing/2018/hyperlinkcolor" val="tx"/>
                    </a:ext>
                  </a:extLst>
                </a:hlinkClick>
              </a:rPr>
              <a:t>electron</a:t>
            </a:r>
            <a:r>
              <a:rPr lang="en-US" sz="2400" dirty="0">
                <a:latin typeface="+mn-lt"/>
              </a:rPr>
              <a:t>, the first </a:t>
            </a:r>
            <a:r>
              <a:rPr lang="en-US" sz="2400" dirty="0">
                <a:latin typeface="+mn-lt"/>
                <a:hlinkClick r:id="rId5" tooltip="Subatomic particle">
                  <a:extLst>
                    <a:ext uri="{A12FA001-AC4F-418D-AE19-62706E023703}">
                      <ahyp:hlinkClr xmlns:ahyp="http://schemas.microsoft.com/office/drawing/2018/hyperlinkcolor" val="tx"/>
                    </a:ext>
                  </a:extLst>
                </a:hlinkClick>
              </a:rPr>
              <a:t>subatomic particle</a:t>
            </a:r>
            <a:r>
              <a:rPr lang="en-US" sz="2400" dirty="0">
                <a:latin typeface="+mn-lt"/>
              </a:rPr>
              <a:t> to be discovered and also credited with the discovery of </a:t>
            </a:r>
            <a:r>
              <a:rPr lang="en-US" sz="2400" i="1" dirty="0">
                <a:latin typeface="+mn-lt"/>
              </a:rPr>
              <a:t>Isotopes</a:t>
            </a:r>
            <a:r>
              <a:rPr lang="en-US" sz="2400" dirty="0">
                <a:latin typeface="+mn-lt"/>
              </a:rPr>
              <a:t>.</a:t>
            </a:r>
          </a:p>
          <a:p>
            <a:pPr>
              <a:spcAft>
                <a:spcPts val="600"/>
              </a:spcAft>
            </a:pPr>
            <a:endParaRPr lang="en-US" sz="1900" dirty="0"/>
          </a:p>
        </p:txBody>
      </p:sp>
      <p:sp>
        <p:nvSpPr>
          <p:cNvPr id="20" name="Freeform: Shape 1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4765A379-DECB-4AE2-8F9F-AFB28F52B91E}"/>
              </a:ext>
            </a:extLst>
          </p:cNvPr>
          <p:cNvPicPr/>
          <p:nvPr/>
        </p:nvPicPr>
        <p:blipFill rotWithShape="1">
          <a:blip r:embed="rId6">
            <a:extLst>
              <a:ext uri="{28A0092B-C50C-407E-A947-70E740481C1C}">
                <a14:useLocalDpi xmlns:a14="http://schemas.microsoft.com/office/drawing/2010/main" val="0"/>
              </a:ext>
            </a:extLst>
          </a:blip>
          <a:srcRect b="5714"/>
          <a:stretch/>
        </p:blipFill>
        <p:spPr bwMode="auto">
          <a:xfrm>
            <a:off x="7559708" y="2105470"/>
            <a:ext cx="3168577" cy="321733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793258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6" name="Rectangle 155">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https://images.unsplash.com/photo-1625256814883-8fe615699394?ixlib=rb-1.2.1&amp;ixid=MnwxMjA3fDB8MHxwaG90by1wYWdlfHx8fGVufDB8fHx8&amp;auto=format&amp;fit=crop&amp;w=1000&amp;q=80">
            <a:extLst>
              <a:ext uri="{FF2B5EF4-FFF2-40B4-BE49-F238E27FC236}">
                <a16:creationId xmlns:a16="http://schemas.microsoft.com/office/drawing/2014/main" id="{9592124F-ACB5-491A-AEAC-11EEAEBC3E1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102320" y="-655804"/>
            <a:ext cx="12891220" cy="8604888"/>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59"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8" name="PlaceHolder 1"/>
          <p:cNvSpPr>
            <a:spLocks noGrp="1"/>
          </p:cNvSpPr>
          <p:nvPr>
            <p:ph type="title"/>
          </p:nvPr>
        </p:nvSpPr>
        <p:spPr>
          <a:xfrm>
            <a:off x="1098468" y="885651"/>
            <a:ext cx="3229803" cy="4624603"/>
          </a:xfrm>
          <a:prstGeom prst="rect">
            <a:avLst/>
          </a:prstGeom>
        </p:spPr>
        <p:txBody>
          <a:bodyPr vert="horz" lIns="91440" tIns="45720" rIns="91440" bIns="45720" rtlCol="0" anchor="ctr">
            <a:normAutofit/>
          </a:bodyPr>
          <a:lstStyle/>
          <a:p>
            <a:r>
              <a:rPr lang="en-US" sz="6600" b="0" strike="noStrike" kern="1200" spc="-1" dirty="0">
                <a:solidFill>
                  <a:srgbClr val="FFFFFF"/>
                </a:solidFill>
                <a:latin typeface="Letter Sketch" panose="02000504020000020004" pitchFamily="2" charset="0"/>
              </a:rPr>
              <a:t>Birth</a:t>
            </a:r>
          </a:p>
        </p:txBody>
      </p:sp>
      <p:sp>
        <p:nvSpPr>
          <p:cNvPr id="89" name="PlaceHolder 2"/>
          <p:cNvSpPr>
            <a:spLocks noGrp="1"/>
          </p:cNvSpPr>
          <p:nvPr>
            <p:ph/>
          </p:nvPr>
        </p:nvSpPr>
        <p:spPr>
          <a:xfrm>
            <a:off x="5095917" y="1199630"/>
            <a:ext cx="6525220" cy="4616849"/>
          </a:xfrm>
          <a:prstGeom prst="rect">
            <a:avLst/>
          </a:prstGeom>
        </p:spPr>
        <p:txBody>
          <a:bodyPr vert="horz" lIns="91440" tIns="45720" rIns="91440" bIns="45720" rtlCol="0" anchor="ctr">
            <a:normAutofit/>
          </a:bodyPr>
          <a:lstStyle/>
          <a:p>
            <a:pPr marL="0" indent="0">
              <a:spcBef>
                <a:spcPts val="1001"/>
              </a:spcBef>
              <a:buClr>
                <a:srgbClr val="000000"/>
              </a:buClr>
              <a:buNone/>
            </a:pPr>
            <a:r>
              <a:rPr lang="en-US" sz="3600" spc="-1" dirty="0">
                <a:solidFill>
                  <a:schemeClr val="bg1"/>
                </a:solidFill>
              </a:rPr>
              <a:t>Ernest Rutherford (30 August 1871) was the son of James Rutherford, a farmer, and his wife Martha Thompson, originally from </a:t>
            </a:r>
            <a:r>
              <a:rPr lang="en-US" sz="3600" spc="-1" dirty="0" err="1">
                <a:solidFill>
                  <a:schemeClr val="bg1"/>
                </a:solidFill>
              </a:rPr>
              <a:t>Hornchurch</a:t>
            </a:r>
            <a:r>
              <a:rPr lang="en-US" sz="3600" spc="-1" dirty="0">
                <a:solidFill>
                  <a:schemeClr val="bg1"/>
                </a:solidFill>
              </a:rPr>
              <a:t>, Essex, England. James had emigrated to New Zealand. Ernest was born at Brightwater, near Nelson, New Zealand.</a:t>
            </a:r>
          </a:p>
          <a:p>
            <a:pPr>
              <a:spcBef>
                <a:spcPts val="1001"/>
              </a:spcBef>
            </a:pPr>
            <a:endParaRPr lang="en-US" sz="2400" b="0" strike="noStrike" spc="-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D389A9-CB6C-4AC1-BEC5-D8898C600397}"/>
              </a:ext>
            </a:extLst>
          </p:cNvPr>
          <p:cNvSpPr>
            <a:spLocks noGrp="1"/>
          </p:cNvSpPr>
          <p:nvPr>
            <p:ph type="title"/>
          </p:nvPr>
        </p:nvSpPr>
        <p:spPr>
          <a:xfrm>
            <a:off x="287900" y="541605"/>
            <a:ext cx="5346700" cy="2475830"/>
          </a:xfrm>
        </p:spPr>
        <p:txBody>
          <a:bodyPr anchor="t">
            <a:noAutofit/>
          </a:bodyPr>
          <a:lstStyle/>
          <a:p>
            <a:r>
              <a:rPr lang="en-US" sz="6600" dirty="0">
                <a:solidFill>
                  <a:schemeClr val="bg1">
                    <a:lumMod val="95000"/>
                  </a:schemeClr>
                </a:solidFill>
                <a:latin typeface="Scribble Box" panose="02000000000000000000" pitchFamily="2" charset="0"/>
              </a:rPr>
              <a:t>His</a:t>
            </a:r>
            <a:br>
              <a:rPr lang="en-US" sz="6600" dirty="0">
                <a:solidFill>
                  <a:schemeClr val="bg1">
                    <a:lumMod val="95000"/>
                  </a:schemeClr>
                </a:solidFill>
                <a:latin typeface="Scribble Box" panose="02000000000000000000" pitchFamily="2" charset="0"/>
              </a:rPr>
            </a:br>
            <a:r>
              <a:rPr lang="en-US" sz="6600" dirty="0">
                <a:solidFill>
                  <a:schemeClr val="bg1">
                    <a:lumMod val="95000"/>
                  </a:schemeClr>
                </a:solidFill>
                <a:latin typeface="Scribble Box" panose="02000000000000000000" pitchFamily="2" charset="0"/>
              </a:rPr>
              <a:t>Students</a:t>
            </a:r>
          </a:p>
        </p:txBody>
      </p:sp>
      <p:graphicFrame>
        <p:nvGraphicFramePr>
          <p:cNvPr id="5" name="Content Placeholder 2">
            <a:extLst>
              <a:ext uri="{FF2B5EF4-FFF2-40B4-BE49-F238E27FC236}">
                <a16:creationId xmlns:a16="http://schemas.microsoft.com/office/drawing/2014/main" id="{E7F0991A-6504-4C94-A26A-5D59AD8A1CA6}"/>
              </a:ext>
            </a:extLst>
          </p:cNvPr>
          <p:cNvGraphicFramePr>
            <a:graphicFrameLocks noGrp="1"/>
          </p:cNvGraphicFramePr>
          <p:nvPr>
            <p:ph/>
            <p:extLst>
              <p:ext uri="{D42A27DB-BD31-4B8C-83A1-F6EECF244321}">
                <p14:modId xmlns:p14="http://schemas.microsoft.com/office/powerpoint/2010/main" val="2802537127"/>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1326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D2D67-8904-4E88-9783-60BAD5FB2311}"/>
              </a:ext>
            </a:extLst>
          </p:cNvPr>
          <p:cNvSpPr>
            <a:spLocks noGrp="1"/>
          </p:cNvSpPr>
          <p:nvPr>
            <p:ph type="title"/>
          </p:nvPr>
        </p:nvSpPr>
        <p:spPr>
          <a:xfrm>
            <a:off x="6412091" y="501651"/>
            <a:ext cx="4395340" cy="1716255"/>
          </a:xfrm>
        </p:spPr>
        <p:txBody>
          <a:bodyPr anchor="b">
            <a:normAutofit/>
          </a:bodyPr>
          <a:lstStyle/>
          <a:p>
            <a:r>
              <a:rPr lang="en-IN" sz="6000" dirty="0">
                <a:solidFill>
                  <a:schemeClr val="accent5">
                    <a:lumMod val="50000"/>
                  </a:schemeClr>
                </a:solidFill>
                <a:latin typeface="Scribble Box" panose="02000000000000000000" pitchFamily="2" charset="0"/>
              </a:rPr>
              <a:t>James Chadwick</a:t>
            </a:r>
            <a:endParaRPr lang="en-US" sz="6000" dirty="0">
              <a:solidFill>
                <a:schemeClr val="accent5">
                  <a:lumMod val="50000"/>
                </a:schemeClr>
              </a:solidFill>
              <a:latin typeface="Scribble Box" panose="02000000000000000000" pitchFamily="2" charset="0"/>
            </a:endParaRPr>
          </a:p>
        </p:txBody>
      </p:sp>
      <p:sp>
        <p:nvSpPr>
          <p:cNvPr id="15"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FB0593-739F-46AE-9B11-67A873C08AC8}"/>
              </a:ext>
            </a:extLst>
          </p:cNvPr>
          <p:cNvPicPr/>
          <p:nvPr/>
        </p:nvPicPr>
        <p:blipFill>
          <a:blip r:embed="rId2">
            <a:extLst>
              <a:ext uri="{28A0092B-C50C-407E-A947-70E740481C1C}">
                <a14:useLocalDpi xmlns:a14="http://schemas.microsoft.com/office/drawing/2010/main" val="0"/>
              </a:ext>
            </a:extLst>
          </a:blip>
          <a:stretch>
            <a:fillRect/>
          </a:stretch>
        </p:blipFill>
        <p:spPr>
          <a:xfrm>
            <a:off x="464600" y="299509"/>
            <a:ext cx="4850711" cy="6258983"/>
          </a:xfrm>
          <a:prstGeom prst="rect">
            <a:avLst/>
          </a:prstGeom>
        </p:spPr>
      </p:pic>
      <p:sp>
        <p:nvSpPr>
          <p:cNvPr id="3" name="Content Placeholder 2">
            <a:extLst>
              <a:ext uri="{FF2B5EF4-FFF2-40B4-BE49-F238E27FC236}">
                <a16:creationId xmlns:a16="http://schemas.microsoft.com/office/drawing/2014/main" id="{28CA39FF-29DD-4866-884C-3812F25B9728}"/>
              </a:ext>
            </a:extLst>
          </p:cNvPr>
          <p:cNvSpPr>
            <a:spLocks noGrp="1"/>
          </p:cNvSpPr>
          <p:nvPr>
            <p:ph/>
          </p:nvPr>
        </p:nvSpPr>
        <p:spPr>
          <a:xfrm>
            <a:off x="6392583" y="2645922"/>
            <a:ext cx="4434721" cy="3710427"/>
          </a:xfrm>
        </p:spPr>
        <p:txBody>
          <a:bodyPr anchor="t">
            <a:normAutofit/>
          </a:bodyPr>
          <a:lstStyle/>
          <a:p>
            <a:pPr>
              <a:spcAft>
                <a:spcPts val="600"/>
              </a:spcAft>
            </a:pPr>
            <a:r>
              <a:rPr lang="en-US" sz="2000" dirty="0">
                <a:solidFill>
                  <a:schemeClr val="tx1">
                    <a:alpha val="80000"/>
                  </a:schemeClr>
                </a:solidFill>
              </a:rPr>
              <a:t>James Chadwick as we know who helped discovered proton and theorized about existence of protons was a notable student of Ernest Rutherford. </a:t>
            </a:r>
          </a:p>
          <a:p>
            <a:pPr>
              <a:spcAft>
                <a:spcPts val="600"/>
              </a:spcAft>
            </a:pPr>
            <a:endParaRPr lang="en-US" sz="2000" dirty="0">
              <a:solidFill>
                <a:schemeClr val="tx1">
                  <a:alpha val="80000"/>
                </a:schemeClr>
              </a:solidFill>
            </a:endParaRP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73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7D214-662C-425F-ABF8-E5A43301AFCC}"/>
              </a:ext>
            </a:extLst>
          </p:cNvPr>
          <p:cNvSpPr>
            <a:spLocks noGrp="1"/>
          </p:cNvSpPr>
          <p:nvPr>
            <p:ph type="title"/>
          </p:nvPr>
        </p:nvSpPr>
        <p:spPr>
          <a:xfrm>
            <a:off x="330200" y="304146"/>
            <a:ext cx="5440458" cy="1474666"/>
          </a:xfrm>
        </p:spPr>
        <p:txBody>
          <a:bodyPr anchor="b">
            <a:normAutofit fontScale="90000"/>
          </a:bodyPr>
          <a:lstStyle/>
          <a:p>
            <a:r>
              <a:rPr lang="en-US" sz="6000" dirty="0">
                <a:solidFill>
                  <a:schemeClr val="accent2">
                    <a:lumMod val="75000"/>
                  </a:schemeClr>
                </a:solidFill>
                <a:latin typeface="Scribble Box" panose="02000000000000000000" pitchFamily="2" charset="0"/>
              </a:rPr>
              <a:t>John Cockcroft</a:t>
            </a:r>
          </a:p>
        </p:txBody>
      </p:sp>
      <p:sp>
        <p:nvSpPr>
          <p:cNvPr id="3" name="Content Placeholder 2">
            <a:extLst>
              <a:ext uri="{FF2B5EF4-FFF2-40B4-BE49-F238E27FC236}">
                <a16:creationId xmlns:a16="http://schemas.microsoft.com/office/drawing/2014/main" id="{29178B81-83A1-4369-841A-874C91F09CA7}"/>
              </a:ext>
            </a:extLst>
          </p:cNvPr>
          <p:cNvSpPr>
            <a:spLocks noGrp="1"/>
          </p:cNvSpPr>
          <p:nvPr>
            <p:ph/>
          </p:nvPr>
        </p:nvSpPr>
        <p:spPr>
          <a:xfrm>
            <a:off x="330200" y="2203856"/>
            <a:ext cx="4978400" cy="4229099"/>
          </a:xfrm>
        </p:spPr>
        <p:txBody>
          <a:bodyPr anchor="t">
            <a:normAutofit/>
          </a:bodyPr>
          <a:lstStyle/>
          <a:p>
            <a:pPr>
              <a:spcAft>
                <a:spcPts val="600"/>
              </a:spcAft>
            </a:pPr>
            <a:r>
              <a:rPr lang="en-US" sz="2800" dirty="0">
                <a:solidFill>
                  <a:srgbClr val="595959"/>
                </a:solidFill>
                <a:latin typeface="+mn-lt"/>
              </a:rPr>
              <a:t>Rutherford's speech touched on the 1932 work of his students John Cockcroft and Ernest Walton in "splitting" lithium into alpha particles by bombardment with protons from a particle accelerator they had constructed.</a:t>
            </a:r>
          </a:p>
          <a:p>
            <a:pPr>
              <a:spcAft>
                <a:spcPts val="600"/>
              </a:spcAft>
            </a:pPr>
            <a:endParaRPr lang="en-US" sz="3200" dirty="0">
              <a:solidFill>
                <a:srgbClr val="595959"/>
              </a:solidFill>
              <a:latin typeface="+mn-lt"/>
            </a:endParaRPr>
          </a:p>
        </p:txBody>
      </p:sp>
      <p:pic>
        <p:nvPicPr>
          <p:cNvPr id="4" name="Picture 3">
            <a:extLst>
              <a:ext uri="{FF2B5EF4-FFF2-40B4-BE49-F238E27FC236}">
                <a16:creationId xmlns:a16="http://schemas.microsoft.com/office/drawing/2014/main" id="{07B6CB58-B18F-4058-B7A8-32E1731B84C8}"/>
              </a:ext>
            </a:extLst>
          </p:cNvPr>
          <p:cNvPicPr/>
          <p:nvPr/>
        </p:nvPicPr>
        <p:blipFill>
          <a:blip r:embed="rId2">
            <a:extLst>
              <a:ext uri="{28A0092B-C50C-407E-A947-70E740481C1C}">
                <a14:useLocalDpi xmlns:a14="http://schemas.microsoft.com/office/drawing/2010/main" val="0"/>
              </a:ext>
            </a:extLst>
          </a:blip>
          <a:stretch>
            <a:fillRect/>
          </a:stretch>
        </p:blipFill>
        <p:spPr>
          <a:xfrm>
            <a:off x="6781801" y="1778812"/>
            <a:ext cx="4797056" cy="3345946"/>
          </a:xfrm>
          <a:prstGeom prst="rect">
            <a:avLst/>
          </a:prstGeom>
        </p:spPr>
      </p:pic>
    </p:spTree>
    <p:extLst>
      <p:ext uri="{BB962C8B-B14F-4D97-AF65-F5344CB8AC3E}">
        <p14:creationId xmlns:p14="http://schemas.microsoft.com/office/powerpoint/2010/main" val="381008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2087-32A0-478F-990C-957CA9601334}"/>
              </a:ext>
            </a:extLst>
          </p:cNvPr>
          <p:cNvSpPr>
            <a:spLocks noGrp="1"/>
          </p:cNvSpPr>
          <p:nvPr>
            <p:ph type="title"/>
          </p:nvPr>
        </p:nvSpPr>
        <p:spPr>
          <a:xfrm>
            <a:off x="5911158" y="383187"/>
            <a:ext cx="5244301" cy="1538130"/>
          </a:xfrm>
        </p:spPr>
        <p:txBody>
          <a:bodyPr>
            <a:normAutofit/>
          </a:bodyPr>
          <a:lstStyle/>
          <a:p>
            <a:r>
              <a:rPr lang="en-IN" sz="6000" dirty="0" err="1">
                <a:solidFill>
                  <a:schemeClr val="accent5">
                    <a:lumMod val="75000"/>
                  </a:schemeClr>
                </a:solidFill>
                <a:latin typeface="Scribble Box" panose="02000000000000000000" pitchFamily="2" charset="0"/>
              </a:rPr>
              <a:t>Neils</a:t>
            </a:r>
            <a:r>
              <a:rPr lang="en-IN" sz="6000" dirty="0">
                <a:solidFill>
                  <a:schemeClr val="accent5">
                    <a:lumMod val="75000"/>
                  </a:schemeClr>
                </a:solidFill>
                <a:latin typeface="Scribble Box" panose="02000000000000000000" pitchFamily="2" charset="0"/>
              </a:rPr>
              <a:t> Bohr</a:t>
            </a:r>
            <a:endParaRPr lang="en-US" sz="6000" dirty="0">
              <a:solidFill>
                <a:schemeClr val="accent5">
                  <a:lumMod val="75000"/>
                </a:schemeClr>
              </a:solidFill>
              <a:latin typeface="Scribble Box" panose="02000000000000000000" pitchFamily="2" charset="0"/>
            </a:endParaRPr>
          </a:p>
        </p:txBody>
      </p:sp>
      <p:sp>
        <p:nvSpPr>
          <p:cNvPr id="2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4" name="Picture 3">
            <a:extLst>
              <a:ext uri="{FF2B5EF4-FFF2-40B4-BE49-F238E27FC236}">
                <a16:creationId xmlns:a16="http://schemas.microsoft.com/office/drawing/2014/main" id="{4C7B0BC1-E34C-4DC0-AA57-8E8A62F71DB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83620" y="1705043"/>
            <a:ext cx="3267942" cy="3554524"/>
          </a:xfrm>
          <a:prstGeom prst="rect">
            <a:avLst/>
          </a:prstGeom>
        </p:spPr>
      </p:pic>
      <p:sp>
        <p:nvSpPr>
          <p:cNvPr id="3" name="Content Placeholder 2">
            <a:extLst>
              <a:ext uri="{FF2B5EF4-FFF2-40B4-BE49-F238E27FC236}">
                <a16:creationId xmlns:a16="http://schemas.microsoft.com/office/drawing/2014/main" id="{37EBB0B3-556D-46AA-B176-B2D1D5E15555}"/>
              </a:ext>
            </a:extLst>
          </p:cNvPr>
          <p:cNvSpPr>
            <a:spLocks noGrp="1"/>
          </p:cNvSpPr>
          <p:nvPr>
            <p:ph/>
          </p:nvPr>
        </p:nvSpPr>
        <p:spPr>
          <a:xfrm>
            <a:off x="5911158" y="2273301"/>
            <a:ext cx="5937942" cy="3903662"/>
          </a:xfrm>
        </p:spPr>
        <p:txBody>
          <a:bodyPr>
            <a:normAutofit fontScale="92500" lnSpcReduction="10000"/>
          </a:bodyPr>
          <a:lstStyle/>
          <a:p>
            <a:pPr>
              <a:spcAft>
                <a:spcPts val="600"/>
              </a:spcAft>
            </a:pPr>
            <a:r>
              <a:rPr lang="en-US" sz="2800" dirty="0">
                <a:latin typeface="+mn-lt"/>
              </a:rPr>
              <a:t>Rutherford had an enormous influence on the field of nuclear physics and </a:t>
            </a:r>
            <a:r>
              <a:rPr lang="en-US" sz="2800" b="1" dirty="0">
                <a:latin typeface="+mn-lt"/>
              </a:rPr>
              <a:t>mentored</a:t>
            </a:r>
            <a:r>
              <a:rPr lang="en-US" sz="2800" dirty="0">
                <a:latin typeface="+mn-lt"/>
              </a:rPr>
              <a:t> many future Nobel Prize winners and prominent scientists, including </a:t>
            </a:r>
            <a:r>
              <a:rPr lang="en-US" sz="2800" b="1" dirty="0">
                <a:latin typeface="+mn-lt"/>
                <a:hlinkClick r:id="rId3"/>
              </a:rPr>
              <a:t>Niels Bohr</a:t>
            </a:r>
            <a:r>
              <a:rPr lang="en-US" sz="2800" dirty="0">
                <a:latin typeface="+mn-lt"/>
              </a:rPr>
              <a:t> and </a:t>
            </a:r>
            <a:r>
              <a:rPr lang="en-US" sz="2800" b="1" dirty="0">
                <a:latin typeface="+mn-lt"/>
                <a:hlinkClick r:id="rId4"/>
              </a:rPr>
              <a:t>Otto Hahn</a:t>
            </a:r>
            <a:r>
              <a:rPr lang="en-US" sz="2800" b="1" dirty="0">
                <a:latin typeface="+mn-lt"/>
              </a:rPr>
              <a:t>.</a:t>
            </a:r>
            <a:endParaRPr lang="en-US" sz="2800" dirty="0">
              <a:latin typeface="+mn-lt"/>
            </a:endParaRPr>
          </a:p>
          <a:p>
            <a:pPr>
              <a:spcAft>
                <a:spcPts val="600"/>
              </a:spcAft>
            </a:pPr>
            <a:r>
              <a:rPr lang="en-US" sz="2800" dirty="0">
                <a:latin typeface="+mn-lt"/>
              </a:rPr>
              <a:t>Bohr was the first to discover </a:t>
            </a:r>
            <a:r>
              <a:rPr lang="en-US" sz="2800" i="1" dirty="0">
                <a:latin typeface="+mn-lt"/>
              </a:rPr>
              <a:t>that electrons travel in separate orbits around the nucleus</a:t>
            </a:r>
            <a:r>
              <a:rPr lang="en-US" sz="2800" dirty="0">
                <a:latin typeface="+mn-lt"/>
              </a:rPr>
              <a:t> and that </a:t>
            </a:r>
            <a:r>
              <a:rPr lang="en-US" sz="2800" i="1" dirty="0">
                <a:latin typeface="+mn-lt"/>
              </a:rPr>
              <a:t>the number of electrons in the outer orbit determines the properties of an element.</a:t>
            </a:r>
            <a:r>
              <a:rPr lang="en-US" sz="2800" dirty="0">
                <a:latin typeface="+mn-lt"/>
              </a:rPr>
              <a:t> The chemical element bohrium (</a:t>
            </a:r>
            <a:r>
              <a:rPr lang="en-US" sz="2800" dirty="0" err="1">
                <a:latin typeface="+mn-lt"/>
              </a:rPr>
              <a:t>Bh</a:t>
            </a:r>
            <a:r>
              <a:rPr lang="en-US" sz="2800" dirty="0">
                <a:latin typeface="+mn-lt"/>
              </a:rPr>
              <a:t>), No. 107 on the periodic table of elements, is named for him.</a:t>
            </a:r>
          </a:p>
        </p:txBody>
      </p:sp>
    </p:spTree>
    <p:extLst>
      <p:ext uri="{BB962C8B-B14F-4D97-AF65-F5344CB8AC3E}">
        <p14:creationId xmlns:p14="http://schemas.microsoft.com/office/powerpoint/2010/main" val="2680366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95EC3-14B3-4A41-BD5A-9543ECE59B69}"/>
              </a:ext>
            </a:extLst>
          </p:cNvPr>
          <p:cNvSpPr>
            <a:spLocks noGrp="1"/>
          </p:cNvSpPr>
          <p:nvPr>
            <p:ph type="title"/>
          </p:nvPr>
        </p:nvSpPr>
        <p:spPr>
          <a:xfrm>
            <a:off x="868032" y="499035"/>
            <a:ext cx="4353116" cy="1474666"/>
          </a:xfrm>
        </p:spPr>
        <p:txBody>
          <a:bodyPr anchor="b">
            <a:normAutofit fontScale="90000"/>
          </a:bodyPr>
          <a:lstStyle/>
          <a:p>
            <a:r>
              <a:rPr lang="en-IN" sz="6000" dirty="0">
                <a:solidFill>
                  <a:schemeClr val="accent2">
                    <a:lumMod val="50000"/>
                  </a:schemeClr>
                </a:solidFill>
                <a:latin typeface="Scribble Box" panose="02000000000000000000" pitchFamily="2" charset="0"/>
              </a:rPr>
              <a:t>Otto Hahn</a:t>
            </a:r>
            <a:endParaRPr lang="en-US" sz="6000" dirty="0">
              <a:solidFill>
                <a:schemeClr val="accent2">
                  <a:lumMod val="50000"/>
                </a:schemeClr>
              </a:solidFill>
              <a:latin typeface="Scribble Box" panose="02000000000000000000" pitchFamily="2" charset="0"/>
            </a:endParaRPr>
          </a:p>
        </p:txBody>
      </p:sp>
      <p:sp>
        <p:nvSpPr>
          <p:cNvPr id="3" name="Content Placeholder 2">
            <a:extLst>
              <a:ext uri="{FF2B5EF4-FFF2-40B4-BE49-F238E27FC236}">
                <a16:creationId xmlns:a16="http://schemas.microsoft.com/office/drawing/2014/main" id="{42EA546E-A194-4DB3-A99A-9312EEDCE666}"/>
              </a:ext>
            </a:extLst>
          </p:cNvPr>
          <p:cNvSpPr>
            <a:spLocks noGrp="1"/>
          </p:cNvSpPr>
          <p:nvPr>
            <p:ph/>
          </p:nvPr>
        </p:nvSpPr>
        <p:spPr>
          <a:xfrm>
            <a:off x="871442" y="2447337"/>
            <a:ext cx="4353116" cy="3770434"/>
          </a:xfrm>
        </p:spPr>
        <p:txBody>
          <a:bodyPr anchor="t">
            <a:normAutofit lnSpcReduction="10000"/>
          </a:bodyPr>
          <a:lstStyle/>
          <a:p>
            <a:pPr>
              <a:spcAft>
                <a:spcPts val="600"/>
              </a:spcAft>
            </a:pPr>
            <a:r>
              <a:rPr lang="en-US" sz="3200" dirty="0">
                <a:solidFill>
                  <a:srgbClr val="595959"/>
                </a:solidFill>
                <a:latin typeface="+mn-lt"/>
              </a:rPr>
              <a:t>Hahn discovered </a:t>
            </a:r>
            <a:r>
              <a:rPr lang="en-US" sz="3200" i="1" dirty="0">
                <a:solidFill>
                  <a:srgbClr val="595959"/>
                </a:solidFill>
                <a:latin typeface="+mn-lt"/>
              </a:rPr>
              <a:t>the fission of uranium and thorium</a:t>
            </a:r>
            <a:r>
              <a:rPr lang="en-US" sz="3200" dirty="0">
                <a:solidFill>
                  <a:srgbClr val="595959"/>
                </a:solidFill>
                <a:latin typeface="+mn-lt"/>
              </a:rPr>
              <a:t> in medium heavy atomic nuclei and his first work on these subjects appeared on 6th January and 10th February, 1939. He also discovered </a:t>
            </a:r>
            <a:r>
              <a:rPr lang="en-US" sz="3200" i="1" dirty="0">
                <a:solidFill>
                  <a:srgbClr val="595959"/>
                </a:solidFill>
                <a:latin typeface="+mn-lt"/>
              </a:rPr>
              <a:t>Radioactive Elements</a:t>
            </a:r>
            <a:endParaRPr lang="en-US" sz="3200" dirty="0">
              <a:solidFill>
                <a:srgbClr val="595959"/>
              </a:solidFill>
              <a:latin typeface="+mn-lt"/>
            </a:endParaRPr>
          </a:p>
          <a:p>
            <a:pPr>
              <a:spcAft>
                <a:spcPts val="600"/>
              </a:spcAft>
            </a:pPr>
            <a:endParaRPr lang="en-US" sz="3200" dirty="0">
              <a:solidFill>
                <a:srgbClr val="595959"/>
              </a:solidFill>
              <a:latin typeface="+mn-lt"/>
            </a:endParaRPr>
          </a:p>
        </p:txBody>
      </p:sp>
      <p:pic>
        <p:nvPicPr>
          <p:cNvPr id="13314" name="Picture 2" descr="Credit: ullstein bild via Getty Images/ullstein bild">
            <a:extLst>
              <a:ext uri="{FF2B5EF4-FFF2-40B4-BE49-F238E27FC236}">
                <a16:creationId xmlns:a16="http://schemas.microsoft.com/office/drawing/2014/main" id="{CEA300CA-8730-4E8A-9007-E47BB9A955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036690" y="685799"/>
            <a:ext cx="4287278" cy="553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88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98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Ernest Rutherford | Science History Institute">
            <a:extLst>
              <a:ext uri="{FF2B5EF4-FFF2-40B4-BE49-F238E27FC236}">
                <a16:creationId xmlns:a16="http://schemas.microsoft.com/office/drawing/2014/main" id="{B12741EB-036E-470D-A1A2-489AADEB709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bwMode="auto">
          <a:xfrm>
            <a:off x="643467" y="879941"/>
            <a:ext cx="10905066" cy="5098118"/>
          </a:xfrm>
          <a:prstGeom prst="rect">
            <a:avLst/>
          </a:prstGeom>
          <a:noFill/>
          <a:extLst>
            <a:ext uri="{909E8E84-426E-40DD-AFC4-6F175D3DCCD1}">
              <a14:hiddenFill xmlns:a14="http://schemas.microsoft.com/office/drawing/2010/main">
                <a:solidFill>
                  <a:srgbClr val="FFFFFF"/>
                </a:solidFill>
              </a14:hiddenFill>
            </a:ext>
          </a:extLst>
        </p:spPr>
      </p:pic>
      <p:sp>
        <p:nvSpPr>
          <p:cNvPr id="100" name="PlaceHolder 1"/>
          <p:cNvSpPr>
            <a:spLocks noGrp="1"/>
          </p:cNvSpPr>
          <p:nvPr>
            <p:ph type="title"/>
          </p:nvPr>
        </p:nvSpPr>
        <p:spPr>
          <a:xfrm>
            <a:off x="1653580" y="879941"/>
            <a:ext cx="6664920" cy="5156800"/>
          </a:xfrm>
          <a:prstGeom prst="rect">
            <a:avLst/>
          </a:prstGeom>
        </p:spPr>
        <p:txBody>
          <a:bodyPr vert="horz" lIns="91440" tIns="45720" rIns="91440" bIns="45720" rtlCol="0" anchor="ctr">
            <a:normAutofit/>
          </a:bodyPr>
          <a:lstStyle/>
          <a:p>
            <a:r>
              <a:rPr lang="en-US" sz="6600" b="0" strike="noStrike" kern="1200" spc="-1" dirty="0">
                <a:solidFill>
                  <a:srgbClr val="002060"/>
                </a:solidFill>
                <a:latin typeface="KG Second Chances Sketch" panose="02000000000000000000" pitchFamily="2" charset="0"/>
              </a:rPr>
              <a:t>Chapter 5.</a:t>
            </a:r>
            <a:br>
              <a:rPr lang="en-US" sz="4800" b="0" strike="noStrike" kern="1200" spc="-1" dirty="0">
                <a:latin typeface="+mj-lt"/>
                <a:ea typeface="+mj-ea"/>
                <a:cs typeface="+mj-cs"/>
              </a:rPr>
            </a:br>
            <a:r>
              <a:rPr lang="en-US" sz="4800" b="0" strike="noStrike" kern="1200" spc="-1" dirty="0">
                <a:solidFill>
                  <a:schemeClr val="accent1">
                    <a:lumMod val="50000"/>
                  </a:schemeClr>
                </a:solidFill>
                <a:latin typeface="Scribble Box" panose="02000000000000000000" pitchFamily="2" charset="0"/>
              </a:rPr>
              <a:t>Chemical Accomplishments &amp; Conclusion</a:t>
            </a:r>
          </a:p>
        </p:txBody>
      </p:sp>
      <p:sp>
        <p:nvSpPr>
          <p:cNvPr id="101" name="PlaceHolder 2"/>
          <p:cNvSpPr>
            <a:spLocks noGrp="1"/>
          </p:cNvSpPr>
          <p:nvPr>
            <p:ph/>
          </p:nvPr>
        </p:nvSpPr>
        <p:spPr>
          <a:xfrm>
            <a:off x="9047847" y="2779268"/>
            <a:ext cx="2583913" cy="1299464"/>
          </a:xfrm>
          <a:prstGeom prst="rect">
            <a:avLst/>
          </a:prstGeom>
        </p:spPr>
        <p:txBody>
          <a:bodyPr vert="horz" lIns="91440" tIns="45720" rIns="91440" bIns="45720" rtlCol="0" anchor="ctr">
            <a:normAutofit/>
          </a:bodyPr>
          <a:lstStyle/>
          <a:p>
            <a:pPr marL="0" indent="0">
              <a:buNone/>
              <a:tabLst>
                <a:tab pos="0" algn="l"/>
              </a:tabLst>
            </a:pPr>
            <a:r>
              <a:rPr lang="en-US" sz="3600" b="0" strike="noStrike" kern="1200" spc="-1" dirty="0" err="1">
                <a:solidFill>
                  <a:schemeClr val="accent6">
                    <a:lumMod val="75000"/>
                  </a:schemeClr>
                </a:solidFill>
                <a:latin typeface="Special Elite" panose="02000506000000020004" pitchFamily="2" charset="0"/>
              </a:rPr>
              <a:t>Devanshu</a:t>
            </a:r>
            <a:r>
              <a:rPr lang="en-US" sz="3600" b="0" strike="noStrike" kern="1200" spc="-1" dirty="0">
                <a:solidFill>
                  <a:schemeClr val="accent6">
                    <a:lumMod val="75000"/>
                  </a:schemeClr>
                </a:solidFill>
                <a:latin typeface="Special Elite" panose="02000506000000020004" pitchFamily="2" charset="0"/>
              </a:rPr>
              <a:t> Surana</a:t>
            </a:r>
          </a:p>
        </p:txBody>
      </p:sp>
      <p:sp>
        <p:nvSpPr>
          <p:cNvPr id="2" name="Left Brace 1">
            <a:extLst>
              <a:ext uri="{FF2B5EF4-FFF2-40B4-BE49-F238E27FC236}">
                <a16:creationId xmlns:a16="http://schemas.microsoft.com/office/drawing/2014/main" id="{9066555F-6A7E-407B-9493-708487F56BEF}"/>
              </a:ext>
            </a:extLst>
          </p:cNvPr>
          <p:cNvSpPr/>
          <p:nvPr/>
        </p:nvSpPr>
        <p:spPr>
          <a:xfrm>
            <a:off x="7962900" y="1790700"/>
            <a:ext cx="155448"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8B37890-700A-4F0F-B3E7-39A64E503FD2}"/>
              </a:ext>
            </a:extLst>
          </p:cNvPr>
          <p:cNvSpPr>
            <a:spLocks noGrp="1"/>
          </p:cNvSpPr>
          <p:nvPr>
            <p:ph type="title"/>
          </p:nvPr>
        </p:nvSpPr>
        <p:spPr>
          <a:xfrm>
            <a:off x="838200" y="177801"/>
            <a:ext cx="10515600" cy="1512888"/>
          </a:xfrm>
        </p:spPr>
        <p:txBody>
          <a:bodyPr>
            <a:normAutofit/>
          </a:bodyPr>
          <a:lstStyle/>
          <a:p>
            <a:pPr algn="ctr"/>
            <a:r>
              <a:rPr lang="en-IN" sz="8000" dirty="0">
                <a:solidFill>
                  <a:srgbClr val="92D050"/>
                </a:solidFill>
                <a:latin typeface="Scribble Box" panose="02000000000000000000" pitchFamily="2" charset="0"/>
              </a:rPr>
              <a:t>Awards</a:t>
            </a:r>
            <a:endParaRPr lang="en-US" sz="8000" dirty="0">
              <a:solidFill>
                <a:srgbClr val="92D050"/>
              </a:solidFill>
              <a:latin typeface="Scribble Box" panose="02000000000000000000" pitchFamily="2" charset="0"/>
            </a:endParaRPr>
          </a:p>
        </p:txBody>
      </p:sp>
      <p:graphicFrame>
        <p:nvGraphicFramePr>
          <p:cNvPr id="7" name="Content Placeholder 4">
            <a:extLst>
              <a:ext uri="{FF2B5EF4-FFF2-40B4-BE49-F238E27FC236}">
                <a16:creationId xmlns:a16="http://schemas.microsoft.com/office/drawing/2014/main" id="{976B44D5-A1AB-4499-91EB-8A0CBAEBB907}"/>
              </a:ext>
            </a:extLst>
          </p:cNvPr>
          <p:cNvGraphicFramePr>
            <a:graphicFrameLocks noGrp="1"/>
          </p:cNvGraphicFramePr>
          <p:nvPr>
            <p:ph/>
            <p:extLst>
              <p:ext uri="{D42A27DB-BD31-4B8C-83A1-F6EECF244321}">
                <p14:modId xmlns:p14="http://schemas.microsoft.com/office/powerpoint/2010/main" val="365439880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608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DADEED8C-CFB4-4279-AC21-337A7743AD7D}"/>
              </a:ext>
            </a:extLst>
          </p:cNvPr>
          <p:cNvSpPr>
            <a:spLocks noGrp="1"/>
          </p:cNvSpPr>
          <p:nvPr>
            <p:ph type="title"/>
          </p:nvPr>
        </p:nvSpPr>
        <p:spPr>
          <a:xfrm>
            <a:off x="242291" y="643467"/>
            <a:ext cx="4027884" cy="5571066"/>
          </a:xfrm>
        </p:spPr>
        <p:txBody>
          <a:bodyPr>
            <a:normAutofit/>
          </a:bodyPr>
          <a:lstStyle/>
          <a:p>
            <a:r>
              <a:rPr lang="en-IN" sz="3600" dirty="0">
                <a:solidFill>
                  <a:srgbClr val="FFFFFF"/>
                </a:solidFill>
                <a:latin typeface="Special Elite" panose="02000506000000020004" pitchFamily="2" charset="0"/>
              </a:rPr>
              <a:t>Chemical Accomplishments</a:t>
            </a:r>
            <a:endParaRPr lang="en-US" sz="3600" dirty="0">
              <a:solidFill>
                <a:srgbClr val="FFFFFF"/>
              </a:solidFill>
              <a:latin typeface="Special Elite" panose="02000506000000020004" pitchFamily="2" charset="0"/>
            </a:endParaRPr>
          </a:p>
        </p:txBody>
      </p:sp>
      <p:graphicFrame>
        <p:nvGraphicFramePr>
          <p:cNvPr id="55" name="Content Placeholder 2">
            <a:extLst>
              <a:ext uri="{FF2B5EF4-FFF2-40B4-BE49-F238E27FC236}">
                <a16:creationId xmlns:a16="http://schemas.microsoft.com/office/drawing/2014/main" id="{5AEA1F40-CFD2-4713-A055-7D74C5B1B78A}"/>
              </a:ext>
            </a:extLst>
          </p:cNvPr>
          <p:cNvGraphicFramePr>
            <a:graphicFrameLocks noGrp="1"/>
          </p:cNvGraphicFramePr>
          <p:nvPr>
            <p:ph/>
            <p:extLst>
              <p:ext uri="{D42A27DB-BD31-4B8C-83A1-F6EECF244321}">
                <p14:modId xmlns:p14="http://schemas.microsoft.com/office/powerpoint/2010/main" val="3041702057"/>
              </p:ext>
            </p:extLst>
          </p:nvPr>
        </p:nvGraphicFramePr>
        <p:xfrm>
          <a:off x="4931490" y="664634"/>
          <a:ext cx="6838439" cy="6011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33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concrete hallway during nighttime">
            <a:extLst>
              <a:ext uri="{FF2B5EF4-FFF2-40B4-BE49-F238E27FC236}">
                <a16:creationId xmlns:a16="http://schemas.microsoft.com/office/drawing/2014/main" id="{B97660DE-581B-4030-8DA8-A17AE08D68C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t="21985" r="1" b="21109"/>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8688" name="Freeform: Shape 8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9" name="Freeform: Shape 8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48BD92-8D4D-4770-A6B7-9E0DCE138EC5}"/>
              </a:ext>
            </a:extLst>
          </p:cNvPr>
          <p:cNvSpPr>
            <a:spLocks noGrp="1"/>
          </p:cNvSpPr>
          <p:nvPr>
            <p:ph type="title"/>
          </p:nvPr>
        </p:nvSpPr>
        <p:spPr>
          <a:xfrm>
            <a:off x="464946" y="189468"/>
            <a:ext cx="5266155" cy="1325563"/>
          </a:xfrm>
        </p:spPr>
        <p:txBody>
          <a:bodyPr>
            <a:normAutofit fontScale="90000"/>
          </a:bodyPr>
          <a:lstStyle/>
          <a:p>
            <a:r>
              <a:rPr lang="en-IN" sz="6000" dirty="0">
                <a:latin typeface="Letter Sketch" panose="02000504020000020004" pitchFamily="2" charset="0"/>
              </a:rPr>
              <a:t>Prepared By :</a:t>
            </a:r>
            <a:endParaRPr lang="en-US" sz="6000" dirty="0">
              <a:latin typeface="Letter Sketch" panose="02000504020000020004" pitchFamily="2" charset="0"/>
            </a:endParaRPr>
          </a:p>
        </p:txBody>
      </p:sp>
      <p:graphicFrame>
        <p:nvGraphicFramePr>
          <p:cNvPr id="7" name="Content Placeholder 2">
            <a:extLst>
              <a:ext uri="{FF2B5EF4-FFF2-40B4-BE49-F238E27FC236}">
                <a16:creationId xmlns:a16="http://schemas.microsoft.com/office/drawing/2014/main" id="{D346D085-A5E1-49D2-977D-718CD85B5329}"/>
              </a:ext>
            </a:extLst>
          </p:cNvPr>
          <p:cNvGraphicFramePr>
            <a:graphicFrameLocks noGrp="1"/>
          </p:cNvGraphicFramePr>
          <p:nvPr>
            <p:ph idx="1"/>
            <p:extLst>
              <p:ext uri="{D42A27DB-BD31-4B8C-83A1-F6EECF244321}">
                <p14:modId xmlns:p14="http://schemas.microsoft.com/office/powerpoint/2010/main" val="3838072234"/>
              </p:ext>
            </p:extLst>
          </p:nvPr>
        </p:nvGraphicFramePr>
        <p:xfrm>
          <a:off x="553846" y="1704976"/>
          <a:ext cx="4183254" cy="53451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2701170"/>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hysicists Solve a 35-Year-Old Mystery Hidden inside Atomic Cores -  Scientific American">
            <a:extLst>
              <a:ext uri="{FF2B5EF4-FFF2-40B4-BE49-F238E27FC236}">
                <a16:creationId xmlns:a16="http://schemas.microsoft.com/office/drawing/2014/main" id="{9726AE21-D477-4980-89A8-DA9D6C7D0C6E}"/>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0D9E6F7-7E31-4D84-BAEF-C7068D33DC04}"/>
              </a:ext>
            </a:extLst>
          </p:cNvPr>
          <p:cNvSpPr>
            <a:spLocks noGrp="1"/>
          </p:cNvSpPr>
          <p:nvPr>
            <p:ph idx="1"/>
          </p:nvPr>
        </p:nvSpPr>
        <p:spPr>
          <a:xfrm>
            <a:off x="165100" y="2438401"/>
            <a:ext cx="12026900" cy="2895600"/>
          </a:xfrm>
        </p:spPr>
        <p:txBody>
          <a:bodyPr>
            <a:normAutofit lnSpcReduction="10000"/>
          </a:bodyPr>
          <a:lstStyle/>
          <a:p>
            <a:pPr marL="0" indent="0">
              <a:buNone/>
            </a:pPr>
            <a:r>
              <a:rPr lang="en-IN" sz="20900" dirty="0">
                <a:solidFill>
                  <a:schemeClr val="accent4">
                    <a:lumMod val="60000"/>
                    <a:lumOff val="40000"/>
                  </a:schemeClr>
                </a:solidFill>
                <a:latin typeface="Storytelling" panose="02000508000000020003" pitchFamily="2" charset="0"/>
              </a:rPr>
              <a:t>Thanks for Listening</a:t>
            </a:r>
            <a:r>
              <a:rPr lang="en-IN" sz="14500" dirty="0">
                <a:solidFill>
                  <a:schemeClr val="accent4">
                    <a:lumMod val="60000"/>
                    <a:lumOff val="40000"/>
                  </a:schemeClr>
                </a:solidFill>
                <a:latin typeface="Blackadder ITC" panose="04020505051007020D02" pitchFamily="82" charset="0"/>
              </a:rPr>
              <a:t>!</a:t>
            </a:r>
            <a:endParaRPr lang="en-US" sz="20900" dirty="0">
              <a:solidFill>
                <a:schemeClr val="accent4">
                  <a:lumMod val="60000"/>
                  <a:lumOff val="40000"/>
                </a:schemeClr>
              </a:solidFill>
              <a:latin typeface="Blackadder ITC" panose="04020505051007020D02" pitchFamily="82" charset="0"/>
            </a:endParaRPr>
          </a:p>
        </p:txBody>
      </p:sp>
    </p:spTree>
    <p:extLst>
      <p:ext uri="{BB962C8B-B14F-4D97-AF65-F5344CB8AC3E}">
        <p14:creationId xmlns:p14="http://schemas.microsoft.com/office/powerpoint/2010/main" val="205903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95">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Rounded Corners 97">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laceHolder 1"/>
          <p:cNvSpPr>
            <a:spLocks noGrp="1"/>
          </p:cNvSpPr>
          <p:nvPr>
            <p:ph type="title"/>
          </p:nvPr>
        </p:nvSpPr>
        <p:spPr>
          <a:xfrm>
            <a:off x="956826" y="1112969"/>
            <a:ext cx="3937298" cy="4166010"/>
          </a:xfrm>
          <a:prstGeom prst="rect">
            <a:avLst/>
          </a:prstGeom>
        </p:spPr>
        <p:txBody>
          <a:bodyPr vert="horz" lIns="91440" tIns="45720" rIns="91440" bIns="45720" rtlCol="0" anchor="ctr">
            <a:normAutofit/>
          </a:bodyPr>
          <a:lstStyle/>
          <a:p>
            <a:r>
              <a:rPr lang="en-US" b="0" strike="noStrike" kern="1200" spc="-1" dirty="0">
                <a:solidFill>
                  <a:srgbClr val="FFFFFF"/>
                </a:solidFill>
                <a:latin typeface="KG Second Chances Sketch" panose="02000000000000000000" pitchFamily="2" charset="0"/>
              </a:rPr>
              <a:t>Educational Background</a:t>
            </a:r>
          </a:p>
        </p:txBody>
      </p:sp>
      <p:sp>
        <p:nvSpPr>
          <p:cNvPr id="112" name="Freeform: Shape 99">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Shape 101">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14" name="Freeform: Shape 103">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PlaceHolder 2"/>
          <p:cNvSpPr>
            <a:spLocks noGrp="1"/>
          </p:cNvSpPr>
          <p:nvPr>
            <p:ph/>
          </p:nvPr>
        </p:nvSpPr>
        <p:spPr>
          <a:xfrm>
            <a:off x="6096000" y="820880"/>
            <a:ext cx="5753100" cy="5681520"/>
          </a:xfrm>
          <a:prstGeom prst="rect">
            <a:avLst/>
          </a:prstGeom>
        </p:spPr>
        <p:txBody>
          <a:bodyPr vert="horz" lIns="91440" tIns="45720" rIns="91440" bIns="45720" rtlCol="0" anchor="t">
            <a:normAutofit fontScale="92500"/>
          </a:bodyPr>
          <a:lstStyle/>
          <a:p>
            <a:pPr marL="228600">
              <a:spcBef>
                <a:spcPts val="1001"/>
              </a:spcBef>
              <a:tabLst>
                <a:tab pos="0" algn="l"/>
              </a:tabLst>
            </a:pPr>
            <a:r>
              <a:rPr lang="en-US" b="0" strike="noStrike" spc="-1" dirty="0"/>
              <a:t>Ernest Rutherford attended the free state schools through 1886, when he won a scholarship to attend Nelson Collegiate School, a private secondary school.</a:t>
            </a:r>
          </a:p>
          <a:p>
            <a:pPr marL="228600">
              <a:spcBef>
                <a:spcPts val="1001"/>
              </a:spcBef>
              <a:tabLst>
                <a:tab pos="0" algn="l"/>
              </a:tabLst>
            </a:pPr>
            <a:r>
              <a:rPr lang="en-US" b="0" strike="noStrike" spc="-1" dirty="0"/>
              <a:t>Another scholarship took Rutherford in 1890 to Canterbury College in Christchurch, one of the four campuses of the University of New Zealand.</a:t>
            </a:r>
          </a:p>
          <a:p>
            <a:pPr marL="228600">
              <a:spcBef>
                <a:spcPts val="1001"/>
              </a:spcBef>
              <a:tabLst>
                <a:tab pos="0" algn="l"/>
              </a:tabLst>
            </a:pPr>
            <a:r>
              <a:rPr lang="en-US" b="0" strike="noStrike" spc="-1" dirty="0"/>
              <a:t>Rutherford's investigation of the ability of a high-frequency electrical discharge, such as that from a capacitor, to magnetize iron earned him a bachelor of science (B.S.) degree at the end of 1894.</a:t>
            </a:r>
          </a:p>
        </p:txBody>
      </p:sp>
      <p:sp>
        <p:nvSpPr>
          <p:cNvPr id="115" name="Freeform: Shape 105">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2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2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3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E9E96A6-9CC4-4C21-B953-DB9368AF62D2}"/>
              </a:ext>
            </a:extLst>
          </p:cNvPr>
          <p:cNvSpPr>
            <a:spLocks noGrp="1"/>
          </p:cNvSpPr>
          <p:nvPr>
            <p:ph type="subTitle"/>
          </p:nvPr>
        </p:nvSpPr>
        <p:spPr>
          <a:xfrm>
            <a:off x="836680" y="1251736"/>
            <a:ext cx="10515240" cy="4350960"/>
          </a:xfrm>
        </p:spPr>
        <p:txBody>
          <a:bodyPr/>
          <a:lstStyle/>
          <a:p>
            <a:pPr>
              <a:spcBef>
                <a:spcPts val="1001"/>
              </a:spcBef>
              <a:buNone/>
              <a:tabLst>
                <a:tab pos="0" algn="l"/>
              </a:tabLst>
            </a:pPr>
            <a:r>
              <a:rPr lang="en-US" sz="3600" spc="-1" dirty="0">
                <a:solidFill>
                  <a:srgbClr val="000000"/>
                </a:solidFill>
                <a:ea typeface="Calibri"/>
              </a:rPr>
              <a:t>During this period he fell in love with Mary Newton, the daughter of the woman in whose house he boarded.</a:t>
            </a:r>
          </a:p>
          <a:p>
            <a:pPr>
              <a:spcBef>
                <a:spcPts val="1001"/>
              </a:spcBef>
              <a:buNone/>
              <a:tabLst>
                <a:tab pos="0" algn="l"/>
              </a:tabLst>
            </a:pPr>
            <a:endParaRPr lang="en-US" sz="3600" spc="-1" dirty="0">
              <a:solidFill>
                <a:srgbClr val="000000"/>
              </a:solidFill>
            </a:endParaRPr>
          </a:p>
          <a:p>
            <a:pPr>
              <a:spcBef>
                <a:spcPts val="1001"/>
              </a:spcBef>
              <a:buNone/>
              <a:tabLst>
                <a:tab pos="0" algn="l"/>
              </a:tabLst>
            </a:pPr>
            <a:r>
              <a:rPr lang="en-US" sz="3600" spc="-1" dirty="0">
                <a:solidFill>
                  <a:srgbClr val="000000"/>
                </a:solidFill>
                <a:ea typeface="Calibri"/>
              </a:rPr>
              <a:t>He chose to continue his study at the Cavendish Laboratory of the University of Cambridge, which J.J. Thomson, Europe's leading expert on electromagnetic radiation, had taken over in 1884.</a:t>
            </a:r>
            <a:endParaRPr lang="en-US" sz="3600" spc="-1" dirty="0">
              <a:solidFill>
                <a:srgbClr val="000000"/>
              </a:solidFill>
            </a:endParaRPr>
          </a:p>
          <a:p>
            <a:endParaRPr lang="en-US" sz="3600" dirty="0"/>
          </a:p>
        </p:txBody>
      </p:sp>
    </p:spTree>
    <p:extLst>
      <p:ext uri="{BB962C8B-B14F-4D97-AF65-F5344CB8AC3E}">
        <p14:creationId xmlns:p14="http://schemas.microsoft.com/office/powerpoint/2010/main" val="577307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BA1B85B-CA57-41E6-8C4D-61BB68264EDF}"/>
              </a:ext>
            </a:extLst>
          </p:cNvPr>
          <p:cNvSpPr>
            <a:spLocks noGrp="1"/>
          </p:cNvSpPr>
          <p:nvPr>
            <p:ph type="subTitle"/>
          </p:nvPr>
        </p:nvSpPr>
        <p:spPr>
          <a:xfrm>
            <a:off x="1282790" y="1584260"/>
            <a:ext cx="9626420" cy="4067240"/>
          </a:xfrm>
        </p:spPr>
        <p:txBody>
          <a:bodyPr/>
          <a:lstStyle/>
          <a:p>
            <a:pPr marL="0" indent="0">
              <a:spcBef>
                <a:spcPts val="1001"/>
              </a:spcBef>
              <a:buClr>
                <a:srgbClr val="000000"/>
              </a:buClr>
              <a:buNone/>
            </a:pPr>
            <a:r>
              <a:rPr lang="en-US" sz="4000" spc="-1" dirty="0">
                <a:solidFill>
                  <a:srgbClr val="000000"/>
                </a:solidFill>
                <a:ea typeface="Calibri"/>
              </a:rPr>
              <a:t>In 1898, Thomson recommended Rutherford for a position at McGill University in Montreal, Canada.</a:t>
            </a:r>
            <a:endParaRPr lang="en-US" sz="4000" spc="-1" dirty="0">
              <a:solidFill>
                <a:srgbClr val="000000"/>
              </a:solidFill>
            </a:endParaRPr>
          </a:p>
          <a:p>
            <a:pPr marL="0" indent="0">
              <a:spcBef>
                <a:spcPts val="1001"/>
              </a:spcBef>
              <a:buClr>
                <a:srgbClr val="000000"/>
              </a:buClr>
              <a:buNone/>
            </a:pPr>
            <a:r>
              <a:rPr lang="en-US" sz="4000" spc="-1" dirty="0">
                <a:solidFill>
                  <a:srgbClr val="000000"/>
                </a:solidFill>
                <a:ea typeface="Calibri"/>
              </a:rPr>
              <a:t>In 1901, Rutherford gained a DSc from the University of New Zealand. In 1907, he returned to Britain to take the chair of physics at the Victoria University of Manchester.</a:t>
            </a:r>
            <a:endParaRPr lang="en-US" sz="4000" spc="-1" dirty="0">
              <a:solidFill>
                <a:srgbClr val="000000"/>
              </a:solidFill>
            </a:endParaRPr>
          </a:p>
          <a:p>
            <a:endParaRPr lang="en-US" sz="4000" dirty="0"/>
          </a:p>
        </p:txBody>
      </p:sp>
    </p:spTree>
    <p:extLst>
      <p:ext uri="{BB962C8B-B14F-4D97-AF65-F5344CB8AC3E}">
        <p14:creationId xmlns:p14="http://schemas.microsoft.com/office/powerpoint/2010/main" val="22798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descr="Alpha, Beta, Gamma: Types of Ionizing Radiation | TSC">
            <a:extLst>
              <a:ext uri="{FF2B5EF4-FFF2-40B4-BE49-F238E27FC236}">
                <a16:creationId xmlns:a16="http://schemas.microsoft.com/office/drawing/2014/main" id="{67AB737B-C22A-4474-846E-030170136B5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tretch>
            <a:fillRect/>
          </a:stretch>
        </p:blipFill>
        <p:spPr bwMode="auto">
          <a:xfrm>
            <a:off x="0" y="0"/>
            <a:ext cx="14210842" cy="6714623"/>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54" name="Group 153">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8" name="Freeform: Shape 157">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9" name="Freeform: Shape 158">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139" name="Group 154">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56" name="Freeform: Shape 155">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40" name="Freeform: Shape 156">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94" name="PlaceHolder 1"/>
          <p:cNvSpPr>
            <a:spLocks noGrp="1"/>
          </p:cNvSpPr>
          <p:nvPr>
            <p:ph type="title"/>
          </p:nvPr>
        </p:nvSpPr>
        <p:spPr>
          <a:xfrm>
            <a:off x="547854" y="-369108"/>
            <a:ext cx="6557567" cy="4419918"/>
          </a:xfrm>
          <a:prstGeom prst="rect">
            <a:avLst/>
          </a:prstGeom>
        </p:spPr>
        <p:txBody>
          <a:bodyPr vert="horz" lIns="91440" tIns="45720" rIns="91440" bIns="45720" rtlCol="0" anchor="b">
            <a:noAutofit/>
          </a:bodyPr>
          <a:lstStyle/>
          <a:p>
            <a:r>
              <a:rPr lang="en-US" sz="6000" spc="-1" dirty="0">
                <a:solidFill>
                  <a:schemeClr val="accent2">
                    <a:lumMod val="75000"/>
                  </a:schemeClr>
                </a:solidFill>
                <a:latin typeface="Letter Sketch" panose="02000504020000020004" pitchFamily="2" charset="0"/>
              </a:rPr>
              <a:t>Chapter 2. </a:t>
            </a:r>
            <a:br>
              <a:rPr lang="en-US" sz="5400" b="0" strike="noStrike" kern="1200" spc="-1" dirty="0">
                <a:solidFill>
                  <a:schemeClr val="bg1"/>
                </a:solidFill>
                <a:latin typeface="+mj-lt"/>
                <a:ea typeface="+mj-ea"/>
                <a:cs typeface="+mj-cs"/>
              </a:rPr>
            </a:br>
            <a:r>
              <a:rPr lang="en-US" sz="5400" b="0" strike="noStrike" kern="1200" spc="-1" dirty="0">
                <a:solidFill>
                  <a:schemeClr val="bg1"/>
                </a:solidFill>
                <a:latin typeface="KG Second Chances Sketch" panose="02000000000000000000" pitchFamily="2" charset="0"/>
              </a:rPr>
              <a:t>The Story of  Discovering Alpha and Beta Rays</a:t>
            </a:r>
          </a:p>
        </p:txBody>
      </p:sp>
      <p:sp>
        <p:nvSpPr>
          <p:cNvPr id="95" name="PlaceHolder 2"/>
          <p:cNvSpPr>
            <a:spLocks noGrp="1"/>
          </p:cNvSpPr>
          <p:nvPr>
            <p:ph/>
          </p:nvPr>
        </p:nvSpPr>
        <p:spPr>
          <a:xfrm>
            <a:off x="4319190" y="5565988"/>
            <a:ext cx="7872266" cy="1931377"/>
          </a:xfrm>
          <a:prstGeom prst="rect">
            <a:avLst/>
          </a:prstGeom>
        </p:spPr>
        <p:txBody>
          <a:bodyPr vert="horz" lIns="91440" tIns="45720" rIns="91440" bIns="45720" rtlCol="0">
            <a:normAutofit/>
          </a:bodyPr>
          <a:lstStyle/>
          <a:p>
            <a:pPr marL="0" indent="0" algn="r">
              <a:buClr>
                <a:srgbClr val="000000"/>
              </a:buClr>
              <a:buNone/>
            </a:pPr>
            <a:r>
              <a:rPr lang="en-US" sz="9600" b="0" strike="noStrike" kern="1200" spc="-1" dirty="0">
                <a:solidFill>
                  <a:schemeClr val="accent4">
                    <a:lumMod val="75000"/>
                  </a:schemeClr>
                </a:solidFill>
                <a:latin typeface="Hendrickson" pitchFamily="50" charset="0"/>
              </a:rPr>
              <a:t>KrishnarajThadesar</a:t>
            </a:r>
            <a:endParaRPr lang="en-US" sz="13800" b="0" strike="noStrike" kern="1200" spc="-1" dirty="0">
              <a:solidFill>
                <a:schemeClr val="accent4">
                  <a:lumMod val="75000"/>
                </a:schemeClr>
              </a:solidFill>
              <a:latin typeface="Hendrickson" pitchFamily="50"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A4234EED-44C6-44A3-93A2-19612B426930}"/>
              </a:ext>
            </a:extLst>
          </p:cNvPr>
          <p:cNvPicPr>
            <a:picLocks noChangeAspect="1"/>
          </p:cNvPicPr>
          <p:nvPr/>
        </p:nvPicPr>
        <p:blipFill>
          <a:blip r:embed="rId2"/>
          <a:stretch>
            <a:fillRect/>
          </a:stretch>
        </p:blipFill>
        <p:spPr>
          <a:xfrm>
            <a:off x="3131417" y="1286934"/>
            <a:ext cx="5929168" cy="4105949"/>
          </a:xfrm>
          <a:prstGeom prst="rect">
            <a:avLst/>
          </a:prstGeom>
        </p:spPr>
      </p:pic>
    </p:spTree>
    <p:extLst>
      <p:ext uri="{BB962C8B-B14F-4D97-AF65-F5344CB8AC3E}">
        <p14:creationId xmlns:p14="http://schemas.microsoft.com/office/powerpoint/2010/main" val="3136452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rvo"/>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rvo"/>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1190</Words>
  <Application>Microsoft Office PowerPoint</Application>
  <PresentationFormat>Widescreen</PresentationFormat>
  <Paragraphs>97</Paragraphs>
  <Slides>49</Slides>
  <Notes>0</Notes>
  <HiddenSlides>0</HiddenSlides>
  <MMClips>1</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49</vt:i4>
      </vt:variant>
    </vt:vector>
  </HeadingPairs>
  <TitlesOfParts>
    <vt:vector size="69" baseType="lpstr">
      <vt:lpstr>Arial</vt:lpstr>
      <vt:lpstr>Arvo</vt:lpstr>
      <vt:lpstr>Blackadder ITC</vt:lpstr>
      <vt:lpstr>Bolgen</vt:lpstr>
      <vt:lpstr>Calibri</vt:lpstr>
      <vt:lpstr>Calibri Light</vt:lpstr>
      <vt:lpstr>Corbel Light</vt:lpstr>
      <vt:lpstr>EB Garamond Medium Italic</vt:lpstr>
      <vt:lpstr>Hendrickson</vt:lpstr>
      <vt:lpstr>KG Second Chances Sketch</vt:lpstr>
      <vt:lpstr>Letter Sketch</vt:lpstr>
      <vt:lpstr>Scribble Box</vt:lpstr>
      <vt:lpstr>Special Elite</vt:lpstr>
      <vt:lpstr>Storytelling</vt:lpstr>
      <vt:lpstr>Symbol</vt:lpstr>
      <vt:lpstr>Times New Roman</vt:lpstr>
      <vt:lpstr>Wingdings</vt:lpstr>
      <vt:lpstr>Office Theme</vt:lpstr>
      <vt:lpstr>Office Theme</vt:lpstr>
      <vt:lpstr>1_Office Theme</vt:lpstr>
      <vt:lpstr>A Revolution Around the Life of Ernest Rutherford</vt:lpstr>
      <vt:lpstr>Contents</vt:lpstr>
      <vt:lpstr>Chapter 1. Early Life and Education</vt:lpstr>
      <vt:lpstr>Birth</vt:lpstr>
      <vt:lpstr>Educational Background</vt:lpstr>
      <vt:lpstr>PowerPoint Presentation</vt:lpstr>
      <vt:lpstr>PowerPoint Presentation</vt:lpstr>
      <vt:lpstr>Chapter 2.  The Story of  Discovering Alpha and Beta Rays</vt:lpstr>
      <vt:lpstr>PowerPoint Presentation</vt:lpstr>
      <vt:lpstr>PowerPoint Presentation</vt:lpstr>
      <vt:lpstr>PowerPoint Presentation</vt:lpstr>
      <vt:lpstr>PowerPoint Presentation</vt:lpstr>
      <vt:lpstr>JJ Asks him to Do some Research on X Rays’s Effect on Gases</vt:lpstr>
      <vt:lpstr>PowerPoint Presentation</vt:lpstr>
      <vt:lpstr>PowerPoint Presentation</vt:lpstr>
      <vt:lpstr>PowerPoint Presentation</vt:lpstr>
      <vt:lpstr>Rutherford Thinks to Try the Effect of These Uranium Rays on Gas instead of X 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“Like Shooting a Bullet on A tissue Paper and Imagine that It reflects back from the Tissue and Hits you!”</vt:lpstr>
      <vt:lpstr> Chapter 3 The Legendary  Gold Foil Experiment</vt:lpstr>
      <vt:lpstr>PowerPoint Presentation</vt:lpstr>
      <vt:lpstr>Rutherford’s gold foil experiment</vt:lpstr>
      <vt:lpstr>Why this experiment was conducted</vt:lpstr>
      <vt:lpstr>PowerPoint Presentation</vt:lpstr>
      <vt:lpstr>Expected Result</vt:lpstr>
      <vt:lpstr>Observations </vt:lpstr>
      <vt:lpstr>PowerPoint Presentation</vt:lpstr>
      <vt:lpstr>Explaining the Results</vt:lpstr>
      <vt:lpstr>Drawbacks of this model</vt:lpstr>
      <vt:lpstr>Video of the Experiment</vt:lpstr>
      <vt:lpstr>Chapter 4. Mentors and Notable Students</vt:lpstr>
      <vt:lpstr>JJ Thomson</vt:lpstr>
      <vt:lpstr>His Students</vt:lpstr>
      <vt:lpstr>James Chadwick</vt:lpstr>
      <vt:lpstr>John Cockcroft</vt:lpstr>
      <vt:lpstr>Neils Bohr</vt:lpstr>
      <vt:lpstr>Otto Hahn</vt:lpstr>
      <vt:lpstr>Chapter 5. Chemical Accomplishments &amp; Conclusion</vt:lpstr>
      <vt:lpstr>Awards</vt:lpstr>
      <vt:lpstr>Chemical Accomplishments</vt:lpstr>
      <vt:lpstr>Prepared By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Revolution Around the Life of Ernest Rutherford</dc:title>
  <dc:creator>Krishnaraj Thadesar</dc:creator>
  <cp:lastModifiedBy>Krishnaraj Thadesar</cp:lastModifiedBy>
  <cp:revision>1</cp:revision>
  <dcterms:created xsi:type="dcterms:W3CDTF">2022-03-07T21:00:06Z</dcterms:created>
  <dcterms:modified xsi:type="dcterms:W3CDTF">2022-03-07T21:06:45Z</dcterms:modified>
</cp:coreProperties>
</file>